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 id="2147483701" r:id="rId5"/>
  </p:sldMasterIdLst>
  <p:notesMasterIdLst>
    <p:notesMasterId r:id="rId16"/>
  </p:notesMasterIdLst>
  <p:sldIdLst>
    <p:sldId id="608" r:id="rId6"/>
    <p:sldId id="2147138933" r:id="rId7"/>
    <p:sldId id="2147138886" r:id="rId8"/>
    <p:sldId id="2147138934" r:id="rId9"/>
    <p:sldId id="2147138887" r:id="rId10"/>
    <p:sldId id="2147138936" r:id="rId11"/>
    <p:sldId id="2147138929" r:id="rId12"/>
    <p:sldId id="2147138937" r:id="rId13"/>
    <p:sldId id="2147138911" r:id="rId14"/>
    <p:sldId id="2147138912" r:id="rId15"/>
  </p:sldIdLst>
  <p:sldSz cx="12192000" cy="6858000"/>
  <p:notesSz cx="6858000" cy="9144000"/>
  <p:embeddedFontLst>
    <p:embeddedFont>
      <p:font typeface="Gill Sans MT" panose="020B0502020104020203" pitchFamily="34" charset="0"/>
      <p:regular r:id="rId17"/>
      <p:bold r:id="rId18"/>
      <p:italic r:id="rId19"/>
      <p:boldItalic r:id="rId20"/>
    </p:embeddedFont>
    <p:embeddedFont>
      <p:font typeface="Noto IKEA Latin" panose="020B0502040504020204"/>
      <p:regular r:id="rId21"/>
      <p:bold r:id="rId22"/>
      <p:italic r:id="rId23"/>
      <p:boldItalic r:id="rId24"/>
    </p:embeddedFont>
    <p:embeddedFont>
      <p:font typeface="Noto IKEA Latin Regular" panose="020B0604020202020204" charset="0"/>
      <p:regular r:id="rId25"/>
      <p:bold r:id="rId26"/>
      <p:italic r:id="rId27"/>
      <p:boldItalic r:id="rId28"/>
    </p:embeddedFont>
  </p:embeddedFontLst>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88" userDrawn="1">
          <p15:clr>
            <a:srgbClr val="A4A3A4"/>
          </p15:clr>
        </p15:guide>
        <p15:guide id="3" orient="horz" pos="3792" userDrawn="1">
          <p15:clr>
            <a:srgbClr val="A4A3A4"/>
          </p15:clr>
        </p15:guide>
        <p15:guide id="4" orient="horz" pos="1176" userDrawn="1">
          <p15:clr>
            <a:srgbClr val="A4A3A4"/>
          </p15:clr>
        </p15:guide>
        <p15:guide id="5" orient="horz" pos="352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F3432E1-8ED0-A532-B3E6-FBCED09BDB00}" name="Alberic Pater" initials="AP" userId="S::alberic.pater@ingka.com::fea59ed3-4c32-4698-b81b-e5017f1adea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Ingka Investments" initials="II" lastIdx="2" clrIdx="0">
    <p:extLst>
      <p:ext uri="{19B8F6BF-5375-455C-9EA6-DF929625EA0E}">
        <p15:presenceInfo xmlns:p15="http://schemas.microsoft.com/office/powerpoint/2012/main" userId="Ingka Investment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8E45"/>
    <a:srgbClr val="F0CDA1"/>
    <a:srgbClr val="107082"/>
    <a:srgbClr val="E6E6E6"/>
    <a:srgbClr val="F2F2F2"/>
    <a:srgbClr val="008CD2"/>
    <a:srgbClr val="FCD92A"/>
    <a:srgbClr val="D9EEF8"/>
    <a:srgbClr val="44546A"/>
    <a:srgbClr val="58595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56" autoAdjust="0"/>
    <p:restoredTop sz="93792" autoAdjust="0"/>
  </p:normalViewPr>
  <p:slideViewPr>
    <p:cSldViewPr snapToGrid="0">
      <p:cViewPr varScale="1">
        <p:scale>
          <a:sx n="95" d="100"/>
          <a:sy n="95" d="100"/>
        </p:scale>
        <p:origin x="80" y="372"/>
      </p:cViewPr>
      <p:guideLst>
        <p:guide orient="horz" pos="2208"/>
        <p:guide pos="3888"/>
        <p:guide orient="horz" pos="3792"/>
        <p:guide orient="horz" pos="1176"/>
        <p:guide orient="horz" pos="352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microsoft.com/office/2018/10/relationships/authors" Targe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5.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3.xml"/></Relationships>
</file>

<file path=ppt/media/image2.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Noto IKEA Latin Regular" panose="020B0502040504020204" pitchFamily="34"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Noto IKEA Latin Regular" panose="020B0502040504020204" pitchFamily="34" charset="0"/>
              </a:defRPr>
            </a:lvl1pPr>
          </a:lstStyle>
          <a:p>
            <a:fld id="{CFDDF2E6-2633-1940-BF50-5FCAE8706BAD}" type="datetimeFigureOut">
              <a:rPr lang="en-US" smtClean="0"/>
              <a:pPr/>
              <a:t>3/6/2024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Noto IKEA Latin Regular" panose="020B050204050402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Noto IKEA Latin Regular" panose="020B0502040504020204" pitchFamily="34" charset="0"/>
              </a:defRPr>
            </a:lvl1pPr>
          </a:lstStyle>
          <a:p>
            <a:fld id="{B7FC4F5B-6136-F348-BEAF-A8E0CC8F44AA}" type="slidenum">
              <a:rPr lang="en-US" smtClean="0"/>
              <a:pPr/>
              <a:t>‹#›</a:t>
            </a:fld>
            <a:endParaRPr lang="en-US"/>
          </a:p>
        </p:txBody>
      </p:sp>
    </p:spTree>
    <p:extLst>
      <p:ext uri="{BB962C8B-B14F-4D97-AF65-F5344CB8AC3E}">
        <p14:creationId xmlns:p14="http://schemas.microsoft.com/office/powerpoint/2010/main" val="3348680886"/>
      </p:ext>
    </p:extLst>
  </p:cSld>
  <p:clrMap bg1="lt1" tx1="dk1" bg2="lt2" tx2="dk2" accent1="accent1" accent2="accent2" accent3="accent3" accent4="accent4" accent5="accent5" accent6="accent6" hlink="hlink" folHlink="folHlink"/>
  <p:notesStyle>
    <a:lvl1pPr marL="0" algn="l" defTabSz="914377" rtl="0" eaLnBrk="1" latinLnBrk="0" hangingPunct="1">
      <a:defRPr sz="1200" b="0" i="0" kern="1200">
        <a:solidFill>
          <a:schemeClr val="tx1"/>
        </a:solidFill>
        <a:latin typeface="Noto IKEA Latin Regular" panose="020B0502040504020204" pitchFamily="34" charset="0"/>
        <a:ea typeface="+mn-ea"/>
        <a:cs typeface="+mn-cs"/>
      </a:defRPr>
    </a:lvl1pPr>
    <a:lvl2pPr marL="457189" algn="l" defTabSz="914377" rtl="0" eaLnBrk="1" latinLnBrk="0" hangingPunct="1">
      <a:defRPr sz="1200" b="0" i="0" kern="1200">
        <a:solidFill>
          <a:schemeClr val="tx1"/>
        </a:solidFill>
        <a:latin typeface="Noto IKEA Latin Regular" panose="020B0502040504020204" pitchFamily="34" charset="0"/>
        <a:ea typeface="+mn-ea"/>
        <a:cs typeface="+mn-cs"/>
      </a:defRPr>
    </a:lvl2pPr>
    <a:lvl3pPr marL="914377" algn="l" defTabSz="914377" rtl="0" eaLnBrk="1" latinLnBrk="0" hangingPunct="1">
      <a:defRPr sz="1200" b="0" i="0" kern="1200">
        <a:solidFill>
          <a:schemeClr val="tx1"/>
        </a:solidFill>
        <a:latin typeface="Noto IKEA Latin Regular" panose="020B0502040504020204" pitchFamily="34" charset="0"/>
        <a:ea typeface="+mn-ea"/>
        <a:cs typeface="+mn-cs"/>
      </a:defRPr>
    </a:lvl3pPr>
    <a:lvl4pPr marL="1371566" algn="l" defTabSz="914377" rtl="0" eaLnBrk="1" latinLnBrk="0" hangingPunct="1">
      <a:defRPr sz="1200" b="0" i="0" kern="1200">
        <a:solidFill>
          <a:schemeClr val="tx1"/>
        </a:solidFill>
        <a:latin typeface="Noto IKEA Latin Regular" panose="020B0502040504020204" pitchFamily="34" charset="0"/>
        <a:ea typeface="+mn-ea"/>
        <a:cs typeface="+mn-cs"/>
      </a:defRPr>
    </a:lvl4pPr>
    <a:lvl5pPr marL="1828754" algn="l" defTabSz="914377" rtl="0" eaLnBrk="1" latinLnBrk="0" hangingPunct="1">
      <a:defRPr sz="1200" b="0" i="0" kern="1200">
        <a:solidFill>
          <a:schemeClr val="tx1"/>
        </a:solidFill>
        <a:latin typeface="Noto IKEA Latin Regular" panose="020B0502040504020204" pitchFamily="34" charset="0"/>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8A34052-12FB-4B01-8A2E-D87AD7371E95}"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8334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B7FC4F5B-6136-F348-BEAF-A8E0CC8F44AA}" type="slidenum">
              <a:rPr lang="en-US" smtClean="0"/>
              <a:pPr/>
              <a:t>10</a:t>
            </a:fld>
            <a:endParaRPr lang="en-US"/>
          </a:p>
        </p:txBody>
      </p:sp>
    </p:spTree>
    <p:extLst>
      <p:ext uri="{BB962C8B-B14F-4D97-AF65-F5344CB8AC3E}">
        <p14:creationId xmlns:p14="http://schemas.microsoft.com/office/powerpoint/2010/main" val="2715566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FC4F5B-6136-F348-BEAF-A8E0CC8F44AA}" type="slidenum">
              <a:rPr lang="en-US" smtClean="0"/>
              <a:pPr/>
              <a:t>2</a:t>
            </a:fld>
            <a:endParaRPr lang="en-US"/>
          </a:p>
        </p:txBody>
      </p:sp>
    </p:spTree>
    <p:extLst>
      <p:ext uri="{BB962C8B-B14F-4D97-AF65-F5344CB8AC3E}">
        <p14:creationId xmlns:p14="http://schemas.microsoft.com/office/powerpoint/2010/main" val="4285031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FC4F5B-6136-F348-BEAF-A8E0CC8F44AA}" type="slidenum">
              <a:rPr lang="en-US" smtClean="0"/>
              <a:pPr/>
              <a:t>3</a:t>
            </a:fld>
            <a:endParaRPr lang="en-US"/>
          </a:p>
        </p:txBody>
      </p:sp>
    </p:spTree>
    <p:extLst>
      <p:ext uri="{BB962C8B-B14F-4D97-AF65-F5344CB8AC3E}">
        <p14:creationId xmlns:p14="http://schemas.microsoft.com/office/powerpoint/2010/main" val="5759687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FC4F5B-6136-F348-BEAF-A8E0CC8F44AA}" type="slidenum">
              <a:rPr lang="en-US" smtClean="0"/>
              <a:pPr/>
              <a:t>4</a:t>
            </a:fld>
            <a:endParaRPr lang="en-US"/>
          </a:p>
        </p:txBody>
      </p:sp>
    </p:spTree>
    <p:extLst>
      <p:ext uri="{BB962C8B-B14F-4D97-AF65-F5344CB8AC3E}">
        <p14:creationId xmlns:p14="http://schemas.microsoft.com/office/powerpoint/2010/main" val="1087575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FC4F5B-6136-F348-BEAF-A8E0CC8F44AA}" type="slidenum">
              <a:rPr lang="en-US" smtClean="0"/>
              <a:pPr/>
              <a:t>5</a:t>
            </a:fld>
            <a:endParaRPr lang="en-US"/>
          </a:p>
        </p:txBody>
      </p:sp>
    </p:spTree>
    <p:extLst>
      <p:ext uri="{BB962C8B-B14F-4D97-AF65-F5344CB8AC3E}">
        <p14:creationId xmlns:p14="http://schemas.microsoft.com/office/powerpoint/2010/main" val="3154459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FC4F5B-6136-F348-BEAF-A8E0CC8F44AA}" type="slidenum">
              <a:rPr lang="en-US" smtClean="0"/>
              <a:pPr/>
              <a:t>6</a:t>
            </a:fld>
            <a:endParaRPr lang="en-US"/>
          </a:p>
        </p:txBody>
      </p:sp>
    </p:spTree>
    <p:extLst>
      <p:ext uri="{BB962C8B-B14F-4D97-AF65-F5344CB8AC3E}">
        <p14:creationId xmlns:p14="http://schemas.microsoft.com/office/powerpoint/2010/main" val="11643103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FC4F5B-6136-F348-BEAF-A8E0CC8F44AA}" type="slidenum">
              <a:rPr lang="en-US" smtClean="0"/>
              <a:pPr/>
              <a:t>7</a:t>
            </a:fld>
            <a:endParaRPr lang="en-US"/>
          </a:p>
        </p:txBody>
      </p:sp>
    </p:spTree>
    <p:extLst>
      <p:ext uri="{BB962C8B-B14F-4D97-AF65-F5344CB8AC3E}">
        <p14:creationId xmlns:p14="http://schemas.microsoft.com/office/powerpoint/2010/main" val="52001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FC4F5B-6136-F348-BEAF-A8E0CC8F44AA}" type="slidenum">
              <a:rPr lang="en-US" smtClean="0"/>
              <a:pPr/>
              <a:t>8</a:t>
            </a:fld>
            <a:endParaRPr lang="en-US"/>
          </a:p>
        </p:txBody>
      </p:sp>
    </p:spTree>
    <p:extLst>
      <p:ext uri="{BB962C8B-B14F-4D97-AF65-F5344CB8AC3E}">
        <p14:creationId xmlns:p14="http://schemas.microsoft.com/office/powerpoint/2010/main" val="792925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B7FC4F5B-6136-F348-BEAF-A8E0CC8F44AA}" type="slidenum">
              <a:rPr lang="en-US" smtClean="0"/>
              <a:pPr/>
              <a:t>9</a:t>
            </a:fld>
            <a:endParaRPr lang="en-US"/>
          </a:p>
        </p:txBody>
      </p:sp>
    </p:spTree>
    <p:extLst>
      <p:ext uri="{BB962C8B-B14F-4D97-AF65-F5344CB8AC3E}">
        <p14:creationId xmlns:p14="http://schemas.microsoft.com/office/powerpoint/2010/main" val="3776009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 partial colour background, texture or image">
    <p:bg>
      <p:bgPr>
        <a:solidFill>
          <a:schemeClr val="bg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087BBF9D-BEB5-5444-89E4-010A3501B6E5}"/>
              </a:ext>
            </a:extLst>
          </p:cNvPr>
          <p:cNvSpPr>
            <a:spLocks noGrp="1"/>
          </p:cNvSpPr>
          <p:nvPr>
            <p:ph type="pic" sz="quarter" idx="14" hasCustomPrompt="1"/>
          </p:nvPr>
        </p:nvSpPr>
        <p:spPr>
          <a:xfrm>
            <a:off x="0" y="-1"/>
            <a:ext cx="12192000" cy="52292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GB" noProof="0"/>
              <a:t>Drag and drop to add a picture</a:t>
            </a:r>
          </a:p>
        </p:txBody>
      </p:sp>
      <p:sp>
        <p:nvSpPr>
          <p:cNvPr id="12" name="Title Placeholder 6">
            <a:extLst>
              <a:ext uri="{FF2B5EF4-FFF2-40B4-BE49-F238E27FC236}">
                <a16:creationId xmlns:a16="http://schemas.microsoft.com/office/drawing/2014/main" id="{71F3579E-5690-174D-A58E-585FA9CDD0B1}"/>
              </a:ext>
            </a:extLst>
          </p:cNvPr>
          <p:cNvSpPr>
            <a:spLocks noGrp="1"/>
          </p:cNvSpPr>
          <p:nvPr>
            <p:ph type="title" hasCustomPrompt="1"/>
          </p:nvPr>
        </p:nvSpPr>
        <p:spPr>
          <a:xfrm>
            <a:off x="839788" y="838800"/>
            <a:ext cx="10515600" cy="2006685"/>
          </a:xfrm>
          <a:prstGeom prst="rect">
            <a:avLst/>
          </a:prstGeom>
        </p:spPr>
        <p:txBody>
          <a:bodyPr vert="horz" lIns="91440" tIns="45720" rIns="91440" bIns="45720" rtlCol="0" anchor="t">
            <a:noAutofit/>
          </a:bodyPr>
          <a:lstStyle>
            <a:lvl1pPr>
              <a:defRPr/>
            </a:lvl1pPr>
          </a:lstStyle>
          <a:p>
            <a:r>
              <a:rPr lang="en-GB" noProof="0"/>
              <a:t>Put the title here,</a:t>
            </a:r>
            <a:br>
              <a:rPr lang="en-GB" noProof="0"/>
            </a:br>
            <a:r>
              <a:rPr lang="en-GB" noProof="0"/>
              <a:t>keep it bold 60 pt</a:t>
            </a:r>
          </a:p>
        </p:txBody>
      </p:sp>
      <p:sp>
        <p:nvSpPr>
          <p:cNvPr id="10" name="Text Placeholder 6">
            <a:extLst>
              <a:ext uri="{FF2B5EF4-FFF2-40B4-BE49-F238E27FC236}">
                <a16:creationId xmlns:a16="http://schemas.microsoft.com/office/drawing/2014/main" id="{ECC773ED-664B-824F-91D1-6C08CFB17BDA}"/>
              </a:ext>
            </a:extLst>
          </p:cNvPr>
          <p:cNvSpPr>
            <a:spLocks noGrp="1"/>
          </p:cNvSpPr>
          <p:nvPr>
            <p:ph type="body" sz="quarter" idx="13" hasCustomPrompt="1"/>
          </p:nvPr>
        </p:nvSpPr>
        <p:spPr>
          <a:xfrm>
            <a:off x="850138" y="3068639"/>
            <a:ext cx="5329239" cy="1728515"/>
          </a:xfrm>
        </p:spPr>
        <p:txBody>
          <a:bodyPr/>
          <a:lstStyle>
            <a:lvl1pPr>
              <a:spcBef>
                <a:spcPts val="0"/>
              </a:spcBef>
              <a:defRPr/>
            </a:lvl1pPr>
          </a:lstStyle>
          <a:p>
            <a:pPr lvl="0"/>
            <a:r>
              <a:rPr lang="en-GB" noProof="0"/>
              <a:t>Put the subtitle here,</a:t>
            </a:r>
            <a:br>
              <a:rPr lang="en-GB" noProof="0"/>
            </a:br>
            <a:r>
              <a:rPr lang="en-GB" noProof="0"/>
              <a:t>keep it regular 24 pt</a:t>
            </a:r>
          </a:p>
        </p:txBody>
      </p:sp>
      <p:sp>
        <p:nvSpPr>
          <p:cNvPr id="2" name="Footer Placeholder 1">
            <a:extLst>
              <a:ext uri="{FF2B5EF4-FFF2-40B4-BE49-F238E27FC236}">
                <a16:creationId xmlns:a16="http://schemas.microsoft.com/office/drawing/2014/main" id="{4F10DFEF-CCD5-CB42-BD22-BCB3D997661B}"/>
              </a:ext>
            </a:extLst>
          </p:cNvPr>
          <p:cNvSpPr>
            <a:spLocks noGrp="1"/>
          </p:cNvSpPr>
          <p:nvPr>
            <p:ph type="ftr" sz="quarter" idx="15"/>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1252070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image on the right">
    <p:spTree>
      <p:nvGrpSpPr>
        <p:cNvPr id="1" name=""/>
        <p:cNvGrpSpPr/>
        <p:nvPr/>
      </p:nvGrpSpPr>
      <p:grpSpPr>
        <a:xfrm>
          <a:off x="0" y="0"/>
          <a:ext cx="0" cy="0"/>
          <a:chOff x="0" y="0"/>
          <a:chExt cx="0" cy="0"/>
        </a:xfrm>
      </p:grpSpPr>
      <p:sp>
        <p:nvSpPr>
          <p:cNvPr id="6" name="Picture Placeholder 10">
            <a:extLst>
              <a:ext uri="{FF2B5EF4-FFF2-40B4-BE49-F238E27FC236}">
                <a16:creationId xmlns:a16="http://schemas.microsoft.com/office/drawing/2014/main" id="{DD48D48A-6A5E-1641-B321-0C5DA93B51AF}"/>
              </a:ext>
            </a:extLst>
          </p:cNvPr>
          <p:cNvSpPr>
            <a:spLocks noGrp="1"/>
          </p:cNvSpPr>
          <p:nvPr>
            <p:ph type="pic" sz="quarter" idx="15" hasCustomPrompt="1"/>
          </p:nvPr>
        </p:nvSpPr>
        <p:spPr>
          <a:xfrm>
            <a:off x="6096000" y="0"/>
            <a:ext cx="6096000" cy="6858000"/>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GB" noProof="0"/>
              <a:t>Drag and drop or click the icon to add a picture</a:t>
            </a:r>
          </a:p>
        </p:txBody>
      </p:sp>
      <p:sp>
        <p:nvSpPr>
          <p:cNvPr id="9" name="TextBox 8">
            <a:extLst>
              <a:ext uri="{FF2B5EF4-FFF2-40B4-BE49-F238E27FC236}">
                <a16:creationId xmlns:a16="http://schemas.microsoft.com/office/drawing/2014/main" id="{A4A5B6B5-68D0-A54D-A622-9737BD245297}"/>
              </a:ext>
            </a:extLst>
          </p:cNvPr>
          <p:cNvSpPr txBox="1"/>
          <p:nvPr userDrawn="1"/>
        </p:nvSpPr>
        <p:spPr>
          <a:xfrm>
            <a:off x="11064552" y="6442521"/>
            <a:ext cx="936104" cy="246221"/>
          </a:xfrm>
          <a:prstGeom prst="rect">
            <a:avLst/>
          </a:prstGeom>
          <a:noFill/>
        </p:spPr>
        <p:txBody>
          <a:bodyPr wrap="square" rtlCol="0" anchor="b">
            <a:spAutoFit/>
          </a:bodyPr>
          <a:lstStyle/>
          <a:p>
            <a:pPr algn="r"/>
            <a:fld id="{6CE035FB-656D-BE4C-9C54-3AFE6E724348}" type="slidenum">
              <a:rPr lang="en-GB" sz="1000" noProof="0" smtClean="0">
                <a:latin typeface="Noto IKEA Latin" panose="020B0502040504020204" pitchFamily="34" charset="0"/>
              </a:rPr>
              <a:pPr algn="r"/>
              <a:t>‹#›</a:t>
            </a:fld>
            <a:endParaRPr lang="en-GB" sz="1000" noProof="0">
              <a:latin typeface="Noto IKEA Latin" panose="020B0502040504020204" pitchFamily="34" charset="0"/>
            </a:endParaRPr>
          </a:p>
        </p:txBody>
      </p:sp>
      <p:sp>
        <p:nvSpPr>
          <p:cNvPr id="11" name="Title 1">
            <a:extLst>
              <a:ext uri="{FF2B5EF4-FFF2-40B4-BE49-F238E27FC236}">
                <a16:creationId xmlns:a16="http://schemas.microsoft.com/office/drawing/2014/main" id="{28621A64-7B8E-B242-859E-D8C6D673E4E6}"/>
              </a:ext>
            </a:extLst>
          </p:cNvPr>
          <p:cNvSpPr>
            <a:spLocks noGrp="1"/>
          </p:cNvSpPr>
          <p:nvPr>
            <p:ph type="title" hasCustomPrompt="1"/>
          </p:nvPr>
        </p:nvSpPr>
        <p:spPr>
          <a:xfrm>
            <a:off x="837218" y="838800"/>
            <a:ext cx="4825753" cy="1728787"/>
          </a:xfrm>
          <a:prstGeom prst="rect">
            <a:avLst/>
          </a:prstGeom>
        </p:spPr>
        <p:txBody>
          <a:bodyPr/>
          <a:lstStyle>
            <a:lvl1pPr>
              <a:lnSpc>
                <a:spcPct val="100000"/>
              </a:lnSpc>
              <a:defRPr sz="3600" baseline="0"/>
            </a:lvl1pPr>
          </a:lstStyle>
          <a:p>
            <a:r>
              <a:rPr lang="en-GB" noProof="0"/>
              <a:t>Put the slide headline here, </a:t>
            </a:r>
            <a:br>
              <a:rPr lang="en-GB" noProof="0"/>
            </a:br>
            <a:r>
              <a:rPr lang="en-GB" noProof="0"/>
              <a:t>keep it bold 36 pt</a:t>
            </a:r>
          </a:p>
        </p:txBody>
      </p:sp>
      <p:sp>
        <p:nvSpPr>
          <p:cNvPr id="4" name="Text Placeholder 3">
            <a:extLst>
              <a:ext uri="{FF2B5EF4-FFF2-40B4-BE49-F238E27FC236}">
                <a16:creationId xmlns:a16="http://schemas.microsoft.com/office/drawing/2014/main" id="{52E9B177-8DA0-0441-A221-80226E11295B}"/>
              </a:ext>
            </a:extLst>
          </p:cNvPr>
          <p:cNvSpPr>
            <a:spLocks noGrp="1"/>
          </p:cNvSpPr>
          <p:nvPr>
            <p:ph type="body" sz="quarter" idx="18" hasCustomPrompt="1"/>
          </p:nvPr>
        </p:nvSpPr>
        <p:spPr>
          <a:xfrm>
            <a:off x="837219" y="2848213"/>
            <a:ext cx="4825752" cy="3168649"/>
          </a:xfrm>
        </p:spPr>
        <p:txBody>
          <a:bodyPr>
            <a:noAutofit/>
          </a:bodyPr>
          <a:lstStyle>
            <a:lvl1pPr>
              <a:spcBef>
                <a:spcPts val="1000"/>
              </a:spcBef>
              <a:defRPr sz="1400"/>
            </a:lvl1pPr>
          </a:lstStyle>
          <a:p>
            <a:pPr lvl="0"/>
            <a:r>
              <a:rPr lang="en-GB" noProof="0"/>
              <a:t>Put the body text or caption here,</a:t>
            </a:r>
            <a:br>
              <a:rPr lang="en-GB" noProof="0"/>
            </a:br>
            <a:r>
              <a:rPr lang="en-GB" noProof="0"/>
              <a:t>keep it regular 14 pt</a:t>
            </a:r>
          </a:p>
        </p:txBody>
      </p:sp>
      <p:sp>
        <p:nvSpPr>
          <p:cNvPr id="18" name="Footer Placeholder 1">
            <a:extLst>
              <a:ext uri="{FF2B5EF4-FFF2-40B4-BE49-F238E27FC236}">
                <a16:creationId xmlns:a16="http://schemas.microsoft.com/office/drawing/2014/main" id="{9268F47C-6A1E-6446-9FB4-2D298F562747}"/>
              </a:ext>
            </a:extLst>
          </p:cNvPr>
          <p:cNvSpPr>
            <a:spLocks noGrp="1"/>
          </p:cNvSpPr>
          <p:nvPr>
            <p:ph type="ftr" sz="quarter" idx="19"/>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2269223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and image on the left">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5D527F14-48A9-BB4D-8ABB-D25C9E004E4D}"/>
              </a:ext>
            </a:extLst>
          </p:cNvPr>
          <p:cNvSpPr>
            <a:spLocks noGrp="1"/>
          </p:cNvSpPr>
          <p:nvPr>
            <p:ph type="pic" sz="quarter" idx="15" hasCustomPrompt="1"/>
          </p:nvPr>
        </p:nvSpPr>
        <p:spPr>
          <a:xfrm>
            <a:off x="0" y="0"/>
            <a:ext cx="6062176" cy="6858000"/>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GB" noProof="0"/>
              <a:t>Drag and drop or click the icon to add a picture</a:t>
            </a:r>
          </a:p>
        </p:txBody>
      </p:sp>
      <p:sp>
        <p:nvSpPr>
          <p:cNvPr id="11" name="Title 1">
            <a:extLst>
              <a:ext uri="{FF2B5EF4-FFF2-40B4-BE49-F238E27FC236}">
                <a16:creationId xmlns:a16="http://schemas.microsoft.com/office/drawing/2014/main" id="{126F91B4-0CEF-044B-8873-D93BD278142D}"/>
              </a:ext>
            </a:extLst>
          </p:cNvPr>
          <p:cNvSpPr>
            <a:spLocks noGrp="1"/>
          </p:cNvSpPr>
          <p:nvPr>
            <p:ph type="title" hasCustomPrompt="1"/>
          </p:nvPr>
        </p:nvSpPr>
        <p:spPr>
          <a:xfrm>
            <a:off x="6677081" y="838800"/>
            <a:ext cx="4824771" cy="1728787"/>
          </a:xfrm>
          <a:prstGeom prst="rect">
            <a:avLst/>
          </a:prstGeom>
        </p:spPr>
        <p:txBody>
          <a:bodyPr/>
          <a:lstStyle>
            <a:lvl1pPr>
              <a:lnSpc>
                <a:spcPct val="100000"/>
              </a:lnSpc>
              <a:defRPr sz="3600"/>
            </a:lvl1pPr>
          </a:lstStyle>
          <a:p>
            <a:r>
              <a:rPr lang="en-GB" noProof="0"/>
              <a:t>Put the slide headline here, </a:t>
            </a:r>
            <a:br>
              <a:rPr lang="en-GB" noProof="0"/>
            </a:br>
            <a:r>
              <a:rPr lang="en-GB" noProof="0"/>
              <a:t>keep it bold 36 pt</a:t>
            </a:r>
          </a:p>
        </p:txBody>
      </p:sp>
      <p:sp>
        <p:nvSpPr>
          <p:cNvPr id="2" name="Footer Placeholder 1">
            <a:extLst>
              <a:ext uri="{FF2B5EF4-FFF2-40B4-BE49-F238E27FC236}">
                <a16:creationId xmlns:a16="http://schemas.microsoft.com/office/drawing/2014/main" id="{6E64B2A8-161F-744F-9F85-AE3488CC641A}"/>
              </a:ext>
            </a:extLst>
          </p:cNvPr>
          <p:cNvSpPr>
            <a:spLocks noGrp="1"/>
          </p:cNvSpPr>
          <p:nvPr>
            <p:ph type="ftr" sz="quarter" idx="16"/>
          </p:nvPr>
        </p:nvSpPr>
        <p:spPr>
          <a:xfrm>
            <a:off x="838200" y="6381327"/>
            <a:ext cx="5257800" cy="293119"/>
          </a:xfrm>
          <a:prstGeom prst="rect">
            <a:avLst/>
          </a:prstGeom>
        </p:spPr>
        <p:txBody>
          <a:bodyPr/>
          <a:lstStyle/>
          <a:p>
            <a:endParaRPr lang="en-GB" noProof="0"/>
          </a:p>
        </p:txBody>
      </p:sp>
      <p:sp>
        <p:nvSpPr>
          <p:cNvPr id="8" name="Text Placeholder 3">
            <a:extLst>
              <a:ext uri="{FF2B5EF4-FFF2-40B4-BE49-F238E27FC236}">
                <a16:creationId xmlns:a16="http://schemas.microsoft.com/office/drawing/2014/main" id="{B49D2ED4-85B6-784A-A881-461D6437618F}"/>
              </a:ext>
            </a:extLst>
          </p:cNvPr>
          <p:cNvSpPr>
            <a:spLocks noGrp="1"/>
          </p:cNvSpPr>
          <p:nvPr>
            <p:ph type="body" sz="quarter" idx="18" hasCustomPrompt="1"/>
          </p:nvPr>
        </p:nvSpPr>
        <p:spPr>
          <a:xfrm>
            <a:off x="6649803" y="2848213"/>
            <a:ext cx="4825752" cy="3168649"/>
          </a:xfrm>
        </p:spPr>
        <p:txBody>
          <a:bodyPr>
            <a:noAutofit/>
          </a:bodyPr>
          <a:lstStyle>
            <a:lvl1pPr>
              <a:spcBef>
                <a:spcPts val="1000"/>
              </a:spcBef>
              <a:defRPr sz="1400"/>
            </a:lvl1pPr>
          </a:lstStyle>
          <a:p>
            <a:pPr lvl="0"/>
            <a:r>
              <a:rPr lang="en-GB" noProof="0"/>
              <a:t>Put the body text or caption here,</a:t>
            </a:r>
            <a:br>
              <a:rPr lang="en-GB" noProof="0"/>
            </a:br>
            <a:r>
              <a:rPr lang="en-GB" noProof="0"/>
              <a:t>keep it regular 14 pt</a:t>
            </a:r>
          </a:p>
        </p:txBody>
      </p:sp>
    </p:spTree>
    <p:extLst>
      <p:ext uri="{BB962C8B-B14F-4D97-AF65-F5344CB8AC3E}">
        <p14:creationId xmlns:p14="http://schemas.microsoft.com/office/powerpoint/2010/main" val="19585738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in one column">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553F6C7D-ECC0-674B-A1ED-F01C3FA495FF}"/>
              </a:ext>
            </a:extLst>
          </p:cNvPr>
          <p:cNvSpPr>
            <a:spLocks noGrp="1"/>
          </p:cNvSpPr>
          <p:nvPr>
            <p:ph type="title" hasCustomPrompt="1"/>
          </p:nvPr>
        </p:nvSpPr>
        <p:spPr>
          <a:xfrm>
            <a:off x="838201" y="838800"/>
            <a:ext cx="10517188" cy="1728787"/>
          </a:xfrm>
          <a:prstGeom prst="rect">
            <a:avLst/>
          </a:prstGeom>
        </p:spPr>
        <p:txBody>
          <a:bodyPr/>
          <a:lstStyle>
            <a:lvl1pPr>
              <a:lnSpc>
                <a:spcPct val="100000"/>
              </a:lnSpc>
              <a:defRPr sz="3600"/>
            </a:lvl1pPr>
          </a:lstStyle>
          <a:p>
            <a:r>
              <a:rPr lang="en-GB" noProof="0"/>
              <a:t>Put the slide headline here, </a:t>
            </a:r>
            <a:br>
              <a:rPr lang="en-GB" noProof="0"/>
            </a:br>
            <a:r>
              <a:rPr lang="en-GB" noProof="0"/>
              <a:t>keep it bold 36 pt</a:t>
            </a:r>
          </a:p>
        </p:txBody>
      </p:sp>
      <p:sp>
        <p:nvSpPr>
          <p:cNvPr id="6" name="Text Placeholder 3">
            <a:extLst>
              <a:ext uri="{FF2B5EF4-FFF2-40B4-BE49-F238E27FC236}">
                <a16:creationId xmlns:a16="http://schemas.microsoft.com/office/drawing/2014/main" id="{3397E6F6-DFC7-C54D-9E7E-CD51822BE714}"/>
              </a:ext>
            </a:extLst>
          </p:cNvPr>
          <p:cNvSpPr>
            <a:spLocks noGrp="1"/>
          </p:cNvSpPr>
          <p:nvPr>
            <p:ph type="body" sz="quarter" idx="18" hasCustomPrompt="1"/>
          </p:nvPr>
        </p:nvSpPr>
        <p:spPr>
          <a:xfrm>
            <a:off x="837219" y="2848213"/>
            <a:ext cx="4825752" cy="3168649"/>
          </a:xfrm>
        </p:spPr>
        <p:txBody>
          <a:bodyPr>
            <a:noAutofit/>
          </a:bodyPr>
          <a:lstStyle>
            <a:lvl1pPr>
              <a:spcBef>
                <a:spcPts val="1000"/>
              </a:spcBef>
              <a:defRPr sz="1400"/>
            </a:lvl1pPr>
          </a:lstStyle>
          <a:p>
            <a:pPr lvl="0"/>
            <a:r>
              <a:rPr lang="en-GB" noProof="0"/>
              <a:t>Put the body text or caption here,</a:t>
            </a:r>
            <a:br>
              <a:rPr lang="en-GB" noProof="0"/>
            </a:br>
            <a:r>
              <a:rPr lang="en-GB" noProof="0"/>
              <a:t>keep it regular 14 pt</a:t>
            </a:r>
          </a:p>
        </p:txBody>
      </p:sp>
      <p:sp>
        <p:nvSpPr>
          <p:cNvPr id="7" name="Footer Placeholder 1">
            <a:extLst>
              <a:ext uri="{FF2B5EF4-FFF2-40B4-BE49-F238E27FC236}">
                <a16:creationId xmlns:a16="http://schemas.microsoft.com/office/drawing/2014/main" id="{500049F7-B9FA-B848-9517-EB2FF545957D}"/>
              </a:ext>
            </a:extLst>
          </p:cNvPr>
          <p:cNvSpPr>
            <a:spLocks noGrp="1"/>
          </p:cNvSpPr>
          <p:nvPr>
            <p:ph type="ftr" sz="quarter" idx="15"/>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5157220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in two columns">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E51D75E-6321-C94D-9947-17B36A281ED3}"/>
              </a:ext>
            </a:extLst>
          </p:cNvPr>
          <p:cNvSpPr>
            <a:spLocks noGrp="1"/>
          </p:cNvSpPr>
          <p:nvPr>
            <p:ph type="title" hasCustomPrompt="1"/>
          </p:nvPr>
        </p:nvSpPr>
        <p:spPr>
          <a:xfrm>
            <a:off x="838201" y="838800"/>
            <a:ext cx="10517188" cy="1728787"/>
          </a:xfrm>
          <a:prstGeom prst="rect">
            <a:avLst/>
          </a:prstGeom>
        </p:spPr>
        <p:txBody>
          <a:bodyPr/>
          <a:lstStyle>
            <a:lvl1pPr>
              <a:lnSpc>
                <a:spcPct val="100000"/>
              </a:lnSpc>
              <a:defRPr sz="3600"/>
            </a:lvl1pPr>
          </a:lstStyle>
          <a:p>
            <a:r>
              <a:rPr lang="en-GB" noProof="0"/>
              <a:t>Put the slide headline here, </a:t>
            </a:r>
            <a:br>
              <a:rPr lang="en-GB" noProof="0"/>
            </a:br>
            <a:r>
              <a:rPr lang="en-GB" noProof="0"/>
              <a:t>keep it bold 36 pt</a:t>
            </a:r>
          </a:p>
        </p:txBody>
      </p:sp>
      <p:sp>
        <p:nvSpPr>
          <p:cNvPr id="7" name="Text Placeholder 3">
            <a:extLst>
              <a:ext uri="{FF2B5EF4-FFF2-40B4-BE49-F238E27FC236}">
                <a16:creationId xmlns:a16="http://schemas.microsoft.com/office/drawing/2014/main" id="{C14A6056-7DBD-554E-8300-9E7C2B02BF19}"/>
              </a:ext>
            </a:extLst>
          </p:cNvPr>
          <p:cNvSpPr>
            <a:spLocks noGrp="1"/>
          </p:cNvSpPr>
          <p:nvPr>
            <p:ph type="body" sz="quarter" idx="18" hasCustomPrompt="1"/>
          </p:nvPr>
        </p:nvSpPr>
        <p:spPr>
          <a:xfrm>
            <a:off x="837219" y="2848213"/>
            <a:ext cx="4825752" cy="3168649"/>
          </a:xfrm>
        </p:spPr>
        <p:txBody>
          <a:bodyPr>
            <a:noAutofit/>
          </a:bodyPr>
          <a:lstStyle>
            <a:lvl1pPr>
              <a:spcBef>
                <a:spcPts val="1000"/>
              </a:spcBef>
              <a:defRPr sz="1400"/>
            </a:lvl1pPr>
          </a:lstStyle>
          <a:p>
            <a:pPr lvl="0"/>
            <a:r>
              <a:rPr lang="en-GB" noProof="0"/>
              <a:t>Put the body text or caption here,</a:t>
            </a:r>
            <a:br>
              <a:rPr lang="en-GB" noProof="0"/>
            </a:br>
            <a:r>
              <a:rPr lang="en-GB" noProof="0"/>
              <a:t>keep it regular 14 pt</a:t>
            </a:r>
          </a:p>
        </p:txBody>
      </p:sp>
      <p:sp>
        <p:nvSpPr>
          <p:cNvPr id="9" name="Text Placeholder 3">
            <a:extLst>
              <a:ext uri="{FF2B5EF4-FFF2-40B4-BE49-F238E27FC236}">
                <a16:creationId xmlns:a16="http://schemas.microsoft.com/office/drawing/2014/main" id="{747137C9-AD53-D149-A97E-41A82FBA0CF6}"/>
              </a:ext>
            </a:extLst>
          </p:cNvPr>
          <p:cNvSpPr>
            <a:spLocks noGrp="1"/>
          </p:cNvSpPr>
          <p:nvPr>
            <p:ph type="body" sz="quarter" idx="19" hasCustomPrompt="1"/>
          </p:nvPr>
        </p:nvSpPr>
        <p:spPr>
          <a:xfrm>
            <a:off x="6509767" y="2848213"/>
            <a:ext cx="4825752" cy="3168649"/>
          </a:xfrm>
        </p:spPr>
        <p:txBody>
          <a:bodyPr>
            <a:noAutofit/>
          </a:bodyPr>
          <a:lstStyle>
            <a:lvl1pPr>
              <a:spcBef>
                <a:spcPts val="1000"/>
              </a:spcBef>
              <a:defRPr sz="1400"/>
            </a:lvl1pPr>
          </a:lstStyle>
          <a:p>
            <a:pPr lvl="0"/>
            <a:r>
              <a:rPr lang="en-GB" noProof="0"/>
              <a:t>Put the body text or caption here,</a:t>
            </a:r>
            <a:br>
              <a:rPr lang="en-GB" noProof="0"/>
            </a:br>
            <a:r>
              <a:rPr lang="en-GB" noProof="0"/>
              <a:t>keep it regular 14 pt</a:t>
            </a:r>
          </a:p>
        </p:txBody>
      </p:sp>
      <p:sp>
        <p:nvSpPr>
          <p:cNvPr id="11" name="Footer Placeholder 1">
            <a:extLst>
              <a:ext uri="{FF2B5EF4-FFF2-40B4-BE49-F238E27FC236}">
                <a16:creationId xmlns:a16="http://schemas.microsoft.com/office/drawing/2014/main" id="{71E47299-58D5-5141-A53D-1CABCA69C084}"/>
              </a:ext>
            </a:extLst>
          </p:cNvPr>
          <p:cNvSpPr>
            <a:spLocks noGrp="1"/>
          </p:cNvSpPr>
          <p:nvPr>
            <p:ph type="ftr" sz="quarter" idx="15"/>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42157393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llet points in three columns">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00941136-4B4C-4145-A979-62087D971861}"/>
              </a:ext>
            </a:extLst>
          </p:cNvPr>
          <p:cNvSpPr>
            <a:spLocks noGrp="1"/>
          </p:cNvSpPr>
          <p:nvPr>
            <p:ph type="title" hasCustomPrompt="1"/>
          </p:nvPr>
        </p:nvSpPr>
        <p:spPr>
          <a:xfrm>
            <a:off x="838201" y="838800"/>
            <a:ext cx="10517188" cy="1728787"/>
          </a:xfrm>
          <a:prstGeom prst="rect">
            <a:avLst/>
          </a:prstGeom>
        </p:spPr>
        <p:txBody>
          <a:bodyPr/>
          <a:lstStyle>
            <a:lvl1pPr>
              <a:lnSpc>
                <a:spcPct val="100000"/>
              </a:lnSpc>
              <a:defRPr sz="3600"/>
            </a:lvl1pPr>
          </a:lstStyle>
          <a:p>
            <a:r>
              <a:rPr lang="en-GB" noProof="0"/>
              <a:t>Put the slide headline here, </a:t>
            </a:r>
            <a:br>
              <a:rPr lang="en-GB" noProof="0"/>
            </a:br>
            <a:r>
              <a:rPr lang="en-GB" noProof="0"/>
              <a:t>keep it bold 36 pt</a:t>
            </a:r>
          </a:p>
        </p:txBody>
      </p:sp>
      <p:sp>
        <p:nvSpPr>
          <p:cNvPr id="8" name="Text Placeholder 3">
            <a:extLst>
              <a:ext uri="{FF2B5EF4-FFF2-40B4-BE49-F238E27FC236}">
                <a16:creationId xmlns:a16="http://schemas.microsoft.com/office/drawing/2014/main" id="{CB00048D-5466-AD48-828A-D48CFE43B8E5}"/>
              </a:ext>
            </a:extLst>
          </p:cNvPr>
          <p:cNvSpPr>
            <a:spLocks noGrp="1"/>
          </p:cNvSpPr>
          <p:nvPr>
            <p:ph type="body" sz="quarter" idx="18" hasCustomPrompt="1"/>
          </p:nvPr>
        </p:nvSpPr>
        <p:spPr>
          <a:xfrm>
            <a:off x="837219" y="2848213"/>
            <a:ext cx="3194493" cy="3168649"/>
          </a:xfrm>
        </p:spPr>
        <p:txBody>
          <a:bodyPr>
            <a:noAutofit/>
          </a:bodyPr>
          <a:lstStyle>
            <a:lvl1pPr marL="285750" indent="-285750">
              <a:spcBef>
                <a:spcPts val="1000"/>
              </a:spcBef>
              <a:buFont typeface="Arial" panose="020B0604020202020204" pitchFamily="34" charset="0"/>
              <a:buChar char="•"/>
              <a:defRPr sz="1400"/>
            </a:lvl1pPr>
          </a:lstStyle>
          <a:p>
            <a:pPr lvl="0"/>
            <a:r>
              <a:rPr lang="en-GB" noProof="0"/>
              <a:t>Put the list text here,</a:t>
            </a:r>
            <a:br>
              <a:rPr lang="en-GB" noProof="0"/>
            </a:br>
            <a:r>
              <a:rPr lang="en-GB" noProof="0"/>
              <a:t>keep it regular 14 pt</a:t>
            </a:r>
          </a:p>
          <a:p>
            <a:pPr lvl="0"/>
            <a:endParaRPr lang="en-GB" noProof="0"/>
          </a:p>
        </p:txBody>
      </p:sp>
      <p:sp>
        <p:nvSpPr>
          <p:cNvPr id="10" name="Text Placeholder 3">
            <a:extLst>
              <a:ext uri="{FF2B5EF4-FFF2-40B4-BE49-F238E27FC236}">
                <a16:creationId xmlns:a16="http://schemas.microsoft.com/office/drawing/2014/main" id="{316CE0BD-CEC3-544F-8484-175C25F90EEC}"/>
              </a:ext>
            </a:extLst>
          </p:cNvPr>
          <p:cNvSpPr>
            <a:spLocks noGrp="1"/>
          </p:cNvSpPr>
          <p:nvPr>
            <p:ph type="body" sz="quarter" idx="19" hasCustomPrompt="1"/>
          </p:nvPr>
        </p:nvSpPr>
        <p:spPr>
          <a:xfrm>
            <a:off x="8160290" y="2848213"/>
            <a:ext cx="3194493" cy="3168649"/>
          </a:xfrm>
        </p:spPr>
        <p:txBody>
          <a:bodyPr>
            <a:noAutofit/>
          </a:bodyPr>
          <a:lstStyle>
            <a:lvl1pPr marL="285750" indent="-285750">
              <a:spcBef>
                <a:spcPts val="1000"/>
              </a:spcBef>
              <a:buFont typeface="Arial" panose="020B0604020202020204" pitchFamily="34" charset="0"/>
              <a:buChar char="•"/>
              <a:defRPr sz="1400"/>
            </a:lvl1pPr>
          </a:lstStyle>
          <a:p>
            <a:pPr lvl="0"/>
            <a:r>
              <a:rPr lang="en-GB" noProof="0"/>
              <a:t>Put the list text here,</a:t>
            </a:r>
            <a:br>
              <a:rPr lang="en-GB" noProof="0"/>
            </a:br>
            <a:r>
              <a:rPr lang="en-GB" noProof="0"/>
              <a:t>keep it regular 14 pt</a:t>
            </a:r>
          </a:p>
          <a:p>
            <a:pPr lvl="0"/>
            <a:endParaRPr lang="en-GB" noProof="0"/>
          </a:p>
        </p:txBody>
      </p:sp>
      <p:sp>
        <p:nvSpPr>
          <p:cNvPr id="11" name="Text Placeholder 3">
            <a:extLst>
              <a:ext uri="{FF2B5EF4-FFF2-40B4-BE49-F238E27FC236}">
                <a16:creationId xmlns:a16="http://schemas.microsoft.com/office/drawing/2014/main" id="{52CADF44-9CA4-8D41-B1AA-2D27B1FDB07E}"/>
              </a:ext>
            </a:extLst>
          </p:cNvPr>
          <p:cNvSpPr>
            <a:spLocks noGrp="1"/>
          </p:cNvSpPr>
          <p:nvPr>
            <p:ph type="body" sz="quarter" idx="20" hasCustomPrompt="1"/>
          </p:nvPr>
        </p:nvSpPr>
        <p:spPr>
          <a:xfrm>
            <a:off x="4498754" y="2848213"/>
            <a:ext cx="3194493" cy="3168649"/>
          </a:xfrm>
        </p:spPr>
        <p:txBody>
          <a:bodyPr>
            <a:noAutofit/>
          </a:bodyPr>
          <a:lstStyle>
            <a:lvl1pPr marL="285750" indent="-285750">
              <a:spcBef>
                <a:spcPts val="1000"/>
              </a:spcBef>
              <a:buFont typeface="Arial" panose="020B0604020202020204" pitchFamily="34" charset="0"/>
              <a:buChar char="•"/>
              <a:defRPr sz="1400"/>
            </a:lvl1pPr>
          </a:lstStyle>
          <a:p>
            <a:pPr lvl="0"/>
            <a:r>
              <a:rPr lang="en-GB" noProof="0"/>
              <a:t>Put the list text here,</a:t>
            </a:r>
            <a:br>
              <a:rPr lang="en-GB" noProof="0"/>
            </a:br>
            <a:r>
              <a:rPr lang="en-GB" noProof="0"/>
              <a:t>keep it regular 14 pt</a:t>
            </a:r>
          </a:p>
          <a:p>
            <a:pPr lvl="0"/>
            <a:endParaRPr lang="en-GB" noProof="0"/>
          </a:p>
        </p:txBody>
      </p:sp>
      <p:sp>
        <p:nvSpPr>
          <p:cNvPr id="13" name="Footer Placeholder 1">
            <a:extLst>
              <a:ext uri="{FF2B5EF4-FFF2-40B4-BE49-F238E27FC236}">
                <a16:creationId xmlns:a16="http://schemas.microsoft.com/office/drawing/2014/main" id="{FF16714B-FB53-1F43-BB2E-33016E450AE8}"/>
              </a:ext>
            </a:extLst>
          </p:cNvPr>
          <p:cNvSpPr>
            <a:spLocks noGrp="1"/>
          </p:cNvSpPr>
          <p:nvPr>
            <p:ph type="ftr" sz="quarter" idx="15"/>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16038664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bleed image">
    <p:bg>
      <p:bgPr>
        <a:solidFill>
          <a:schemeClr val="bg1"/>
        </a:solidFill>
        <a:effectLst/>
      </p:bgPr>
    </p:bg>
    <p:spTree>
      <p:nvGrpSpPr>
        <p:cNvPr id="1" name=""/>
        <p:cNvGrpSpPr/>
        <p:nvPr/>
      </p:nvGrpSpPr>
      <p:grpSpPr>
        <a:xfrm>
          <a:off x="0" y="0"/>
          <a:ext cx="0" cy="0"/>
          <a:chOff x="0" y="0"/>
          <a:chExt cx="0" cy="0"/>
        </a:xfrm>
      </p:grpSpPr>
      <p:sp>
        <p:nvSpPr>
          <p:cNvPr id="6" name="Picture Placeholder 10">
            <a:extLst>
              <a:ext uri="{FF2B5EF4-FFF2-40B4-BE49-F238E27FC236}">
                <a16:creationId xmlns:a16="http://schemas.microsoft.com/office/drawing/2014/main" id="{B11BDF8C-83D3-724E-8888-78F99356B623}"/>
              </a:ext>
            </a:extLst>
          </p:cNvPr>
          <p:cNvSpPr>
            <a:spLocks noGrp="1"/>
          </p:cNvSpPr>
          <p:nvPr>
            <p:ph type="pic" sz="quarter" idx="15" hasCustomPrompt="1"/>
          </p:nvPr>
        </p:nvSpPr>
        <p:spPr>
          <a:xfrm>
            <a:off x="0" y="0"/>
            <a:ext cx="12192000" cy="6858000"/>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8" name="TextBox 7">
            <a:extLst>
              <a:ext uri="{FF2B5EF4-FFF2-40B4-BE49-F238E27FC236}">
                <a16:creationId xmlns:a16="http://schemas.microsoft.com/office/drawing/2014/main" id="{73BADB48-5F7B-4C4D-BDD5-124AFC5BC91E}"/>
              </a:ext>
            </a:extLst>
          </p:cNvPr>
          <p:cNvSpPr txBox="1"/>
          <p:nvPr userDrawn="1"/>
        </p:nvSpPr>
        <p:spPr>
          <a:xfrm>
            <a:off x="11064552" y="6442521"/>
            <a:ext cx="936104" cy="246221"/>
          </a:xfrm>
          <a:prstGeom prst="rect">
            <a:avLst/>
          </a:prstGeom>
          <a:noFill/>
        </p:spPr>
        <p:txBody>
          <a:bodyPr wrap="square" rtlCol="0" anchor="b">
            <a:spAutoFit/>
          </a:bodyPr>
          <a:lstStyle/>
          <a:p>
            <a:pPr algn="r"/>
            <a:fld id="{6CE035FB-656D-BE4C-9C54-3AFE6E724348}" type="slidenum">
              <a:rPr lang="en-GB" sz="1000" smtClean="0">
                <a:latin typeface="Noto IKEA Latin" panose="020B0502040504020204" pitchFamily="34" charset="0"/>
              </a:rPr>
              <a:pPr algn="r"/>
              <a:t>‹#›</a:t>
            </a:fld>
            <a:endParaRPr lang="en-GB" sz="1000">
              <a:latin typeface="Noto IKEA Latin" panose="020B0502040504020204" pitchFamily="34" charset="0"/>
            </a:endParaRPr>
          </a:p>
        </p:txBody>
      </p:sp>
      <p:sp>
        <p:nvSpPr>
          <p:cNvPr id="2" name="Footer Placeholder 1">
            <a:extLst>
              <a:ext uri="{FF2B5EF4-FFF2-40B4-BE49-F238E27FC236}">
                <a16:creationId xmlns:a16="http://schemas.microsoft.com/office/drawing/2014/main" id="{F9537780-6950-D34C-A608-84CFA8C94142}"/>
              </a:ext>
            </a:extLst>
          </p:cNvPr>
          <p:cNvSpPr>
            <a:spLocks noGrp="1"/>
          </p:cNvSpPr>
          <p:nvPr>
            <p:ph type="ftr" sz="quarter" idx="16"/>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12817807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8" name="Picture Placeholder 10">
            <a:extLst>
              <a:ext uri="{FF2B5EF4-FFF2-40B4-BE49-F238E27FC236}">
                <a16:creationId xmlns:a16="http://schemas.microsoft.com/office/drawing/2014/main" id="{70934038-8254-5843-BA59-EAFE94F02D83}"/>
              </a:ext>
            </a:extLst>
          </p:cNvPr>
          <p:cNvSpPr>
            <a:spLocks noGrp="1"/>
          </p:cNvSpPr>
          <p:nvPr>
            <p:ph type="pic" sz="quarter" idx="16" hasCustomPrompt="1"/>
          </p:nvPr>
        </p:nvSpPr>
        <p:spPr>
          <a:xfrm>
            <a:off x="863469" y="836614"/>
            <a:ext cx="9217379" cy="518477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4" name="Text Placeholder 3">
            <a:extLst>
              <a:ext uri="{FF2B5EF4-FFF2-40B4-BE49-F238E27FC236}">
                <a16:creationId xmlns:a16="http://schemas.microsoft.com/office/drawing/2014/main" id="{BB8E265F-FE98-834A-BB93-0F7C365B8C12}"/>
              </a:ext>
            </a:extLst>
          </p:cNvPr>
          <p:cNvSpPr>
            <a:spLocks noGrp="1"/>
          </p:cNvSpPr>
          <p:nvPr>
            <p:ph type="body" sz="half" idx="2" hasCustomPrompt="1"/>
          </p:nvPr>
        </p:nvSpPr>
        <p:spPr>
          <a:xfrm>
            <a:off x="10256762" y="2636811"/>
            <a:ext cx="1743895" cy="3456485"/>
          </a:xfrm>
        </p:spPr>
        <p:txBody>
          <a:bodyPr anchor="b">
            <a:noAutofit/>
          </a:bodyPr>
          <a:lstStyle>
            <a:lvl1pPr marL="0" indent="0">
              <a:lnSpc>
                <a:spcPct val="100000"/>
              </a:lnSpc>
              <a:buNone/>
              <a:defRPr sz="14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Put the caption here, keep it regular 14 </a:t>
            </a:r>
            <a:r>
              <a:rPr lang="en-US" err="1"/>
              <a:t>pt</a:t>
            </a:r>
            <a:endParaRPr lang="en-US"/>
          </a:p>
        </p:txBody>
      </p:sp>
      <p:sp>
        <p:nvSpPr>
          <p:cNvPr id="2" name="Footer Placeholder 1">
            <a:extLst>
              <a:ext uri="{FF2B5EF4-FFF2-40B4-BE49-F238E27FC236}">
                <a16:creationId xmlns:a16="http://schemas.microsoft.com/office/drawing/2014/main" id="{CD478C9A-6828-5647-8ED6-97370233DB2B}"/>
              </a:ext>
            </a:extLst>
          </p:cNvPr>
          <p:cNvSpPr>
            <a:spLocks noGrp="1"/>
          </p:cNvSpPr>
          <p:nvPr>
            <p:ph type="ftr" sz="quarter" idx="17"/>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11464122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on image">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1600D40-C419-DE4F-928F-E01FB6D4191F}"/>
              </a:ext>
            </a:extLst>
          </p:cNvPr>
          <p:cNvSpPr>
            <a:spLocks noGrp="1"/>
          </p:cNvSpPr>
          <p:nvPr>
            <p:ph type="pic" sz="quarter" idx="14" hasCustomPrompt="1"/>
          </p:nvPr>
        </p:nvSpPr>
        <p:spPr>
          <a:xfrm>
            <a:off x="0" y="-3757"/>
            <a:ext cx="12192000" cy="6858000"/>
          </a:xfrm>
          <a:solidFill>
            <a:srgbClr val="E4E5E3"/>
          </a:solidFill>
        </p:spPr>
        <p:txBody>
          <a:bodyPr>
            <a:normAutofit/>
          </a:bodyPr>
          <a:lstStyle>
            <a:lvl1pPr>
              <a:defRPr sz="1400">
                <a:solidFill>
                  <a:schemeClr val="bg1">
                    <a:lumMod val="50000"/>
                  </a:schemeClr>
                </a:solidFill>
              </a:defRPr>
            </a:lvl1pPr>
          </a:lstStyle>
          <a:p>
            <a:r>
              <a:rPr lang="en-US"/>
              <a:t>Drag and drop or click the icon to add a picture</a:t>
            </a:r>
          </a:p>
        </p:txBody>
      </p:sp>
      <p:sp>
        <p:nvSpPr>
          <p:cNvPr id="4" name="Text Placeholder 3">
            <a:extLst>
              <a:ext uri="{FF2B5EF4-FFF2-40B4-BE49-F238E27FC236}">
                <a16:creationId xmlns:a16="http://schemas.microsoft.com/office/drawing/2014/main" id="{BB8E265F-FE98-834A-BB93-0F7C365B8C12}"/>
              </a:ext>
            </a:extLst>
          </p:cNvPr>
          <p:cNvSpPr>
            <a:spLocks noGrp="1"/>
          </p:cNvSpPr>
          <p:nvPr>
            <p:ph type="body" sz="half" idx="2" hasCustomPrompt="1"/>
          </p:nvPr>
        </p:nvSpPr>
        <p:spPr>
          <a:xfrm>
            <a:off x="6816081" y="1592796"/>
            <a:ext cx="4601551" cy="3672409"/>
          </a:xfrm>
          <a:solidFill>
            <a:schemeClr val="bg1"/>
          </a:solidFill>
        </p:spPr>
        <p:txBody>
          <a:bodyPr lIns="360000" tIns="46800" rIns="360000" bIns="46800" anchor="ctr">
            <a:noAutofit/>
          </a:bodyPr>
          <a:lstStyle>
            <a:lvl1pPr marL="0" indent="0">
              <a:lnSpc>
                <a:spcPct val="100000"/>
              </a:lnSpc>
              <a:spcBef>
                <a:spcPts val="0"/>
              </a:spcBef>
              <a:buNone/>
              <a:defRPr sz="2400" b="0" i="0">
                <a:solidFill>
                  <a:schemeClr val="tx1"/>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“Put the quote here. Put the quote here. Put the quote here. Put the quote here. Put the quote here.”</a:t>
            </a:r>
          </a:p>
        </p:txBody>
      </p:sp>
      <p:sp>
        <p:nvSpPr>
          <p:cNvPr id="8" name="TextBox 7">
            <a:extLst>
              <a:ext uri="{FF2B5EF4-FFF2-40B4-BE49-F238E27FC236}">
                <a16:creationId xmlns:a16="http://schemas.microsoft.com/office/drawing/2014/main" id="{B1729F30-758D-FD49-AF2B-C4EAF539A39C}"/>
              </a:ext>
            </a:extLst>
          </p:cNvPr>
          <p:cNvSpPr txBox="1"/>
          <p:nvPr userDrawn="1"/>
        </p:nvSpPr>
        <p:spPr>
          <a:xfrm>
            <a:off x="11064552" y="6442521"/>
            <a:ext cx="936104" cy="246221"/>
          </a:xfrm>
          <a:prstGeom prst="rect">
            <a:avLst/>
          </a:prstGeom>
          <a:noFill/>
        </p:spPr>
        <p:txBody>
          <a:bodyPr wrap="square" rtlCol="0" anchor="b">
            <a:spAutoFit/>
          </a:bodyPr>
          <a:lstStyle/>
          <a:p>
            <a:pPr algn="r"/>
            <a:fld id="{6CE035FB-656D-BE4C-9C54-3AFE6E724348}" type="slidenum">
              <a:rPr lang="en-GB" sz="1000" smtClean="0">
                <a:latin typeface="Noto IKEA Latin" panose="020B0502040504020204" pitchFamily="34" charset="0"/>
              </a:rPr>
              <a:pPr algn="r"/>
              <a:t>‹#›</a:t>
            </a:fld>
            <a:endParaRPr lang="en-GB" sz="1000">
              <a:latin typeface="Noto IKEA Latin" panose="020B0502040504020204" pitchFamily="34" charset="0"/>
            </a:endParaRPr>
          </a:p>
        </p:txBody>
      </p:sp>
      <p:sp>
        <p:nvSpPr>
          <p:cNvPr id="3" name="Footer Placeholder 2">
            <a:extLst>
              <a:ext uri="{FF2B5EF4-FFF2-40B4-BE49-F238E27FC236}">
                <a16:creationId xmlns:a16="http://schemas.microsoft.com/office/drawing/2014/main" id="{8D3BD20C-6863-AA4F-9F02-78C396B20D12}"/>
              </a:ext>
            </a:extLst>
          </p:cNvPr>
          <p:cNvSpPr>
            <a:spLocks noGrp="1"/>
          </p:cNvSpPr>
          <p:nvPr>
            <p:ph type="ftr" sz="quarter" idx="15"/>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7467140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blocks with descriptions">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D192AE6-FA63-7F45-9A5C-BE1D6300CED7}"/>
              </a:ext>
            </a:extLst>
          </p:cNvPr>
          <p:cNvSpPr>
            <a:spLocks noGrp="1"/>
          </p:cNvSpPr>
          <p:nvPr>
            <p:ph type="body" sz="quarter" idx="11" hasCustomPrompt="1"/>
          </p:nvPr>
        </p:nvSpPr>
        <p:spPr>
          <a:xfrm>
            <a:off x="856105" y="2871439"/>
            <a:ext cx="3095625" cy="431552"/>
          </a:xfrm>
          <a:solidFill>
            <a:srgbClr val="E4E5E3"/>
          </a:solidFill>
        </p:spPr>
        <p:txBody>
          <a:bodyPr>
            <a:noAutofit/>
          </a:bodyPr>
          <a:lstStyle>
            <a:lvl1pPr>
              <a:lnSpc>
                <a:spcPct val="100000"/>
              </a:lnSpc>
              <a:defRPr/>
            </a:lvl1pPr>
          </a:lstStyle>
          <a:p>
            <a:pPr lvl="0"/>
            <a:r>
              <a:rPr lang="en-US"/>
              <a:t>Put the title here</a:t>
            </a:r>
          </a:p>
        </p:txBody>
      </p:sp>
      <p:sp>
        <p:nvSpPr>
          <p:cNvPr id="7" name="Text Placeholder 5">
            <a:extLst>
              <a:ext uri="{FF2B5EF4-FFF2-40B4-BE49-F238E27FC236}">
                <a16:creationId xmlns:a16="http://schemas.microsoft.com/office/drawing/2014/main" id="{0D2B4B01-8F71-1C43-804A-AE91ACAAB690}"/>
              </a:ext>
            </a:extLst>
          </p:cNvPr>
          <p:cNvSpPr>
            <a:spLocks noGrp="1"/>
          </p:cNvSpPr>
          <p:nvPr>
            <p:ph type="body" sz="quarter" idx="12" hasCustomPrompt="1"/>
          </p:nvPr>
        </p:nvSpPr>
        <p:spPr>
          <a:xfrm>
            <a:off x="856105" y="3429001"/>
            <a:ext cx="3095625" cy="1449940"/>
          </a:xfrm>
        </p:spPr>
        <p:txBody>
          <a:bodyPr>
            <a:noAutofit/>
          </a:bodyPr>
          <a:lstStyle>
            <a:lvl1pPr>
              <a:lnSpc>
                <a:spcPct val="100000"/>
              </a:lnSpc>
              <a:spcBef>
                <a:spcPts val="0"/>
              </a:spcBef>
              <a:defRPr sz="1400"/>
            </a:lvl1pPr>
          </a:lstStyle>
          <a:p>
            <a:pPr lvl="0"/>
            <a:r>
              <a:rPr lang="en-US"/>
              <a:t>Put the body text or caption here</a:t>
            </a:r>
            <a:endParaRPr lang="en-GB"/>
          </a:p>
        </p:txBody>
      </p:sp>
      <p:sp>
        <p:nvSpPr>
          <p:cNvPr id="9" name="Text Placeholder 5">
            <a:extLst>
              <a:ext uri="{FF2B5EF4-FFF2-40B4-BE49-F238E27FC236}">
                <a16:creationId xmlns:a16="http://schemas.microsoft.com/office/drawing/2014/main" id="{08916781-0481-B64C-A15B-60E03E7E77EA}"/>
              </a:ext>
            </a:extLst>
          </p:cNvPr>
          <p:cNvSpPr>
            <a:spLocks noGrp="1"/>
          </p:cNvSpPr>
          <p:nvPr>
            <p:ph type="body" sz="quarter" idx="14" hasCustomPrompt="1"/>
          </p:nvPr>
        </p:nvSpPr>
        <p:spPr>
          <a:xfrm>
            <a:off x="4524984" y="2871439"/>
            <a:ext cx="3095625" cy="431552"/>
          </a:xfrm>
          <a:solidFill>
            <a:srgbClr val="E4E5E3"/>
          </a:solidFill>
        </p:spPr>
        <p:txBody>
          <a:bodyPr>
            <a:noAutofit/>
          </a:bodyPr>
          <a:lstStyle>
            <a:lvl1pPr>
              <a:lnSpc>
                <a:spcPct val="100000"/>
              </a:lnSpc>
              <a:defRPr/>
            </a:lvl1pPr>
          </a:lstStyle>
          <a:p>
            <a:pPr lvl="0"/>
            <a:r>
              <a:rPr lang="en-US"/>
              <a:t>Put the title here</a:t>
            </a:r>
          </a:p>
        </p:txBody>
      </p:sp>
      <p:sp>
        <p:nvSpPr>
          <p:cNvPr id="10" name="Text Placeholder 5">
            <a:extLst>
              <a:ext uri="{FF2B5EF4-FFF2-40B4-BE49-F238E27FC236}">
                <a16:creationId xmlns:a16="http://schemas.microsoft.com/office/drawing/2014/main" id="{CCF4949C-0573-654E-8E4A-1524918D8E6F}"/>
              </a:ext>
            </a:extLst>
          </p:cNvPr>
          <p:cNvSpPr>
            <a:spLocks noGrp="1"/>
          </p:cNvSpPr>
          <p:nvPr>
            <p:ph type="body" sz="quarter" idx="15" hasCustomPrompt="1"/>
          </p:nvPr>
        </p:nvSpPr>
        <p:spPr>
          <a:xfrm>
            <a:off x="4524984" y="3429001"/>
            <a:ext cx="3095625" cy="1449940"/>
          </a:xfrm>
        </p:spPr>
        <p:txBody>
          <a:bodyPr>
            <a:noAutofit/>
          </a:bodyPr>
          <a:lstStyle>
            <a:lvl1pPr>
              <a:lnSpc>
                <a:spcPct val="100000"/>
              </a:lnSpc>
              <a:spcBef>
                <a:spcPts val="0"/>
              </a:spcBef>
              <a:defRPr sz="1400"/>
            </a:lvl1pPr>
          </a:lstStyle>
          <a:p>
            <a:pPr lvl="0"/>
            <a:r>
              <a:rPr lang="en-US"/>
              <a:t>Put the body text or caption here</a:t>
            </a:r>
            <a:endParaRPr lang="en-GB"/>
          </a:p>
        </p:txBody>
      </p:sp>
      <p:sp>
        <p:nvSpPr>
          <p:cNvPr id="11" name="Text Placeholder 5">
            <a:extLst>
              <a:ext uri="{FF2B5EF4-FFF2-40B4-BE49-F238E27FC236}">
                <a16:creationId xmlns:a16="http://schemas.microsoft.com/office/drawing/2014/main" id="{A4742B0C-C25C-194C-9FE2-34262FB01095}"/>
              </a:ext>
            </a:extLst>
          </p:cNvPr>
          <p:cNvSpPr>
            <a:spLocks noGrp="1"/>
          </p:cNvSpPr>
          <p:nvPr>
            <p:ph type="body" sz="quarter" idx="16" hasCustomPrompt="1"/>
          </p:nvPr>
        </p:nvSpPr>
        <p:spPr>
          <a:xfrm>
            <a:off x="8245881" y="2871439"/>
            <a:ext cx="3095625" cy="431552"/>
          </a:xfrm>
          <a:solidFill>
            <a:srgbClr val="E4E5E3"/>
          </a:solidFill>
        </p:spPr>
        <p:txBody>
          <a:bodyPr>
            <a:noAutofit/>
          </a:bodyPr>
          <a:lstStyle>
            <a:lvl1pPr>
              <a:lnSpc>
                <a:spcPct val="100000"/>
              </a:lnSpc>
              <a:defRPr/>
            </a:lvl1pPr>
          </a:lstStyle>
          <a:p>
            <a:pPr lvl="0"/>
            <a:r>
              <a:rPr lang="en-US"/>
              <a:t>Put the title here</a:t>
            </a:r>
          </a:p>
        </p:txBody>
      </p:sp>
      <p:sp>
        <p:nvSpPr>
          <p:cNvPr id="12" name="Text Placeholder 5">
            <a:extLst>
              <a:ext uri="{FF2B5EF4-FFF2-40B4-BE49-F238E27FC236}">
                <a16:creationId xmlns:a16="http://schemas.microsoft.com/office/drawing/2014/main" id="{334FE28E-7BB9-5247-A7EF-E68623CEC0DF}"/>
              </a:ext>
            </a:extLst>
          </p:cNvPr>
          <p:cNvSpPr>
            <a:spLocks noGrp="1"/>
          </p:cNvSpPr>
          <p:nvPr>
            <p:ph type="body" sz="quarter" idx="17" hasCustomPrompt="1"/>
          </p:nvPr>
        </p:nvSpPr>
        <p:spPr>
          <a:xfrm>
            <a:off x="8245881" y="3429001"/>
            <a:ext cx="3095625" cy="1449940"/>
          </a:xfrm>
        </p:spPr>
        <p:txBody>
          <a:bodyPr>
            <a:noAutofit/>
          </a:bodyPr>
          <a:lstStyle>
            <a:lvl1pPr>
              <a:lnSpc>
                <a:spcPct val="100000"/>
              </a:lnSpc>
              <a:spcBef>
                <a:spcPts val="0"/>
              </a:spcBef>
              <a:defRPr sz="1400"/>
            </a:lvl1pPr>
          </a:lstStyle>
          <a:p>
            <a:pPr lvl="0"/>
            <a:r>
              <a:rPr lang="en-US"/>
              <a:t>Put the body text or caption here</a:t>
            </a:r>
            <a:endParaRPr lang="en-GB"/>
          </a:p>
        </p:txBody>
      </p:sp>
      <p:sp>
        <p:nvSpPr>
          <p:cNvPr id="15" name="Title 1">
            <a:extLst>
              <a:ext uri="{FF2B5EF4-FFF2-40B4-BE49-F238E27FC236}">
                <a16:creationId xmlns:a16="http://schemas.microsoft.com/office/drawing/2014/main" id="{AC11DA65-BB4F-5E44-93BC-902C228635DB}"/>
              </a:ext>
            </a:extLst>
          </p:cNvPr>
          <p:cNvSpPr>
            <a:spLocks noGrp="1"/>
          </p:cNvSpPr>
          <p:nvPr>
            <p:ph type="title" hasCustomPrompt="1"/>
          </p:nvPr>
        </p:nvSpPr>
        <p:spPr>
          <a:xfrm>
            <a:off x="838201" y="838800"/>
            <a:ext cx="10517188" cy="1728787"/>
          </a:xfrm>
          <a:prstGeom prst="rect">
            <a:avLst/>
          </a:prstGeom>
        </p:spPr>
        <p:txBody>
          <a:bodyPr/>
          <a:lstStyle>
            <a:lvl1pPr>
              <a:lnSpc>
                <a:spcPct val="100000"/>
              </a:lnSpc>
              <a:defRPr sz="3600"/>
            </a:lvl1pPr>
          </a:lstStyle>
          <a:p>
            <a:r>
              <a:rPr lang="en-US"/>
              <a:t>Put the slide headline here, </a:t>
            </a:r>
            <a:br>
              <a:rPr lang="en-US"/>
            </a:br>
            <a:r>
              <a:rPr lang="en-US"/>
              <a:t>keep it bold 36 </a:t>
            </a:r>
            <a:r>
              <a:rPr lang="en-US" err="1"/>
              <a:t>pt</a:t>
            </a:r>
            <a:endParaRPr lang="en-US"/>
          </a:p>
        </p:txBody>
      </p:sp>
      <p:sp>
        <p:nvSpPr>
          <p:cNvPr id="2" name="Footer Placeholder 1">
            <a:extLst>
              <a:ext uri="{FF2B5EF4-FFF2-40B4-BE49-F238E27FC236}">
                <a16:creationId xmlns:a16="http://schemas.microsoft.com/office/drawing/2014/main" id="{55D37FF6-CE62-1746-9BE3-14CF444B56EF}"/>
              </a:ext>
            </a:extLst>
          </p:cNvPr>
          <p:cNvSpPr>
            <a:spLocks noGrp="1"/>
          </p:cNvSpPr>
          <p:nvPr>
            <p:ph type="ftr" sz="quarter" idx="18"/>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8913903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evels with descriptions">
    <p:spTree>
      <p:nvGrpSpPr>
        <p:cNvPr id="1" name=""/>
        <p:cNvGrpSpPr/>
        <p:nvPr/>
      </p:nvGrpSpPr>
      <p:grpSpPr>
        <a:xfrm>
          <a:off x="0" y="0"/>
          <a:ext cx="0" cy="0"/>
          <a:chOff x="0" y="0"/>
          <a:chExt cx="0" cy="0"/>
        </a:xfrm>
      </p:grpSpPr>
      <p:sp>
        <p:nvSpPr>
          <p:cNvPr id="7" name="Text Placeholder 5">
            <a:extLst>
              <a:ext uri="{FF2B5EF4-FFF2-40B4-BE49-F238E27FC236}">
                <a16:creationId xmlns:a16="http://schemas.microsoft.com/office/drawing/2014/main" id="{0D2B4B01-8F71-1C43-804A-AE91ACAAB690}"/>
              </a:ext>
            </a:extLst>
          </p:cNvPr>
          <p:cNvSpPr>
            <a:spLocks noGrp="1"/>
          </p:cNvSpPr>
          <p:nvPr>
            <p:ph type="body" sz="quarter" idx="12" hasCustomPrompt="1"/>
          </p:nvPr>
        </p:nvSpPr>
        <p:spPr>
          <a:xfrm>
            <a:off x="6600057" y="2847861"/>
            <a:ext cx="3095625" cy="698795"/>
          </a:xfrm>
        </p:spPr>
        <p:txBody>
          <a:bodyPr>
            <a:noAutofit/>
          </a:bodyPr>
          <a:lstStyle>
            <a:lvl1pPr>
              <a:spcBef>
                <a:spcPts val="0"/>
              </a:spcBef>
              <a:defRPr sz="1400"/>
            </a:lvl1pPr>
          </a:lstStyle>
          <a:p>
            <a:pPr lvl="0"/>
            <a:r>
              <a:rPr lang="en-US"/>
              <a:t>Put the body text or caption here</a:t>
            </a:r>
            <a:endParaRPr lang="en-GB"/>
          </a:p>
        </p:txBody>
      </p:sp>
      <p:sp>
        <p:nvSpPr>
          <p:cNvPr id="10" name="Text Placeholder 5">
            <a:extLst>
              <a:ext uri="{FF2B5EF4-FFF2-40B4-BE49-F238E27FC236}">
                <a16:creationId xmlns:a16="http://schemas.microsoft.com/office/drawing/2014/main" id="{CCF4949C-0573-654E-8E4A-1524918D8E6F}"/>
              </a:ext>
            </a:extLst>
          </p:cNvPr>
          <p:cNvSpPr>
            <a:spLocks noGrp="1"/>
          </p:cNvSpPr>
          <p:nvPr>
            <p:ph type="body" sz="quarter" idx="15" hasCustomPrompt="1"/>
          </p:nvPr>
        </p:nvSpPr>
        <p:spPr>
          <a:xfrm>
            <a:off x="6600057" y="3916433"/>
            <a:ext cx="3095625" cy="698795"/>
          </a:xfrm>
        </p:spPr>
        <p:txBody>
          <a:bodyPr>
            <a:noAutofit/>
          </a:bodyPr>
          <a:lstStyle>
            <a:lvl1pPr>
              <a:spcBef>
                <a:spcPts val="0"/>
              </a:spcBef>
              <a:defRPr sz="1400"/>
            </a:lvl1pPr>
          </a:lstStyle>
          <a:p>
            <a:pPr lvl="0"/>
            <a:r>
              <a:rPr lang="en-US"/>
              <a:t>Put the body text or caption here</a:t>
            </a:r>
            <a:endParaRPr lang="en-GB"/>
          </a:p>
        </p:txBody>
      </p:sp>
      <p:sp>
        <p:nvSpPr>
          <p:cNvPr id="12" name="Text Placeholder 5">
            <a:extLst>
              <a:ext uri="{FF2B5EF4-FFF2-40B4-BE49-F238E27FC236}">
                <a16:creationId xmlns:a16="http://schemas.microsoft.com/office/drawing/2014/main" id="{334FE28E-7BB9-5247-A7EF-E68623CEC0DF}"/>
              </a:ext>
            </a:extLst>
          </p:cNvPr>
          <p:cNvSpPr>
            <a:spLocks noGrp="1"/>
          </p:cNvSpPr>
          <p:nvPr>
            <p:ph type="body" sz="quarter" idx="17" hasCustomPrompt="1"/>
          </p:nvPr>
        </p:nvSpPr>
        <p:spPr>
          <a:xfrm>
            <a:off x="6600057" y="4985005"/>
            <a:ext cx="3095625" cy="698795"/>
          </a:xfrm>
        </p:spPr>
        <p:txBody>
          <a:bodyPr>
            <a:noAutofit/>
          </a:bodyPr>
          <a:lstStyle>
            <a:lvl1pPr>
              <a:spcBef>
                <a:spcPts val="0"/>
              </a:spcBef>
              <a:defRPr sz="1400"/>
            </a:lvl1pPr>
          </a:lstStyle>
          <a:p>
            <a:pPr lvl="0"/>
            <a:r>
              <a:rPr lang="en-US"/>
              <a:t>Put the body text or caption here</a:t>
            </a:r>
            <a:endParaRPr lang="en-GB"/>
          </a:p>
        </p:txBody>
      </p:sp>
      <p:sp>
        <p:nvSpPr>
          <p:cNvPr id="9" name="Text Placeholder 5">
            <a:extLst>
              <a:ext uri="{FF2B5EF4-FFF2-40B4-BE49-F238E27FC236}">
                <a16:creationId xmlns:a16="http://schemas.microsoft.com/office/drawing/2014/main" id="{08916781-0481-B64C-A15B-60E03E7E77EA}"/>
              </a:ext>
            </a:extLst>
          </p:cNvPr>
          <p:cNvSpPr>
            <a:spLocks noGrp="1"/>
          </p:cNvSpPr>
          <p:nvPr>
            <p:ph type="body" sz="quarter" idx="14" hasCustomPrompt="1"/>
          </p:nvPr>
        </p:nvSpPr>
        <p:spPr>
          <a:xfrm>
            <a:off x="2337604" y="2847861"/>
            <a:ext cx="3316763" cy="698795"/>
          </a:xfrm>
          <a:solidFill>
            <a:srgbClr val="E4E5E3"/>
          </a:solidFill>
        </p:spPr>
        <p:txBody>
          <a:bodyPr anchor="ctr">
            <a:noAutofit/>
          </a:bodyPr>
          <a:lstStyle>
            <a:lvl1pPr>
              <a:defRPr/>
            </a:lvl1pPr>
          </a:lstStyle>
          <a:p>
            <a:pPr lvl="0"/>
            <a:r>
              <a:rPr lang="en-US"/>
              <a:t>Put the title here</a:t>
            </a:r>
          </a:p>
        </p:txBody>
      </p:sp>
      <p:sp>
        <p:nvSpPr>
          <p:cNvPr id="15" name="Text Placeholder 5">
            <a:extLst>
              <a:ext uri="{FF2B5EF4-FFF2-40B4-BE49-F238E27FC236}">
                <a16:creationId xmlns:a16="http://schemas.microsoft.com/office/drawing/2014/main" id="{B0FD171A-0961-AF47-AF11-4B67E2B02EBC}"/>
              </a:ext>
            </a:extLst>
          </p:cNvPr>
          <p:cNvSpPr>
            <a:spLocks noGrp="1"/>
          </p:cNvSpPr>
          <p:nvPr>
            <p:ph type="body" sz="quarter" idx="18" hasCustomPrompt="1"/>
          </p:nvPr>
        </p:nvSpPr>
        <p:spPr>
          <a:xfrm>
            <a:off x="2337604" y="3916433"/>
            <a:ext cx="3316763" cy="698795"/>
          </a:xfrm>
          <a:solidFill>
            <a:srgbClr val="E4E5E3"/>
          </a:solidFill>
        </p:spPr>
        <p:txBody>
          <a:bodyPr anchor="ctr">
            <a:noAutofit/>
          </a:bodyPr>
          <a:lstStyle>
            <a:lvl1pPr>
              <a:defRPr/>
            </a:lvl1pPr>
          </a:lstStyle>
          <a:p>
            <a:pPr lvl="0"/>
            <a:r>
              <a:rPr lang="en-US"/>
              <a:t>Put the title here</a:t>
            </a:r>
          </a:p>
        </p:txBody>
      </p:sp>
      <p:sp>
        <p:nvSpPr>
          <p:cNvPr id="16" name="Text Placeholder 5">
            <a:extLst>
              <a:ext uri="{FF2B5EF4-FFF2-40B4-BE49-F238E27FC236}">
                <a16:creationId xmlns:a16="http://schemas.microsoft.com/office/drawing/2014/main" id="{08483BCA-AF2F-134B-A357-367A5706C697}"/>
              </a:ext>
            </a:extLst>
          </p:cNvPr>
          <p:cNvSpPr>
            <a:spLocks noGrp="1"/>
          </p:cNvSpPr>
          <p:nvPr>
            <p:ph type="body" sz="quarter" idx="19" hasCustomPrompt="1"/>
          </p:nvPr>
        </p:nvSpPr>
        <p:spPr>
          <a:xfrm>
            <a:off x="2337604" y="4985005"/>
            <a:ext cx="3316763" cy="698795"/>
          </a:xfrm>
          <a:solidFill>
            <a:srgbClr val="E4E5E3"/>
          </a:solidFill>
        </p:spPr>
        <p:txBody>
          <a:bodyPr anchor="ctr">
            <a:noAutofit/>
          </a:bodyPr>
          <a:lstStyle>
            <a:lvl1pPr>
              <a:defRPr/>
            </a:lvl1pPr>
          </a:lstStyle>
          <a:p>
            <a:pPr lvl="0"/>
            <a:r>
              <a:rPr lang="en-US"/>
              <a:t>Put the title here</a:t>
            </a:r>
          </a:p>
        </p:txBody>
      </p:sp>
      <p:sp>
        <p:nvSpPr>
          <p:cNvPr id="14" name="Title 1">
            <a:extLst>
              <a:ext uri="{FF2B5EF4-FFF2-40B4-BE49-F238E27FC236}">
                <a16:creationId xmlns:a16="http://schemas.microsoft.com/office/drawing/2014/main" id="{C2251F9F-54CD-8945-9716-7D15439B9923}"/>
              </a:ext>
            </a:extLst>
          </p:cNvPr>
          <p:cNvSpPr>
            <a:spLocks noGrp="1"/>
          </p:cNvSpPr>
          <p:nvPr>
            <p:ph type="title" hasCustomPrompt="1"/>
          </p:nvPr>
        </p:nvSpPr>
        <p:spPr>
          <a:xfrm>
            <a:off x="838201" y="838800"/>
            <a:ext cx="10517188" cy="1728787"/>
          </a:xfrm>
          <a:prstGeom prst="rect">
            <a:avLst/>
          </a:prstGeom>
        </p:spPr>
        <p:txBody>
          <a:bodyPr/>
          <a:lstStyle>
            <a:lvl1pPr>
              <a:lnSpc>
                <a:spcPct val="100000"/>
              </a:lnSpc>
              <a:defRPr sz="3600"/>
            </a:lvl1pPr>
          </a:lstStyle>
          <a:p>
            <a:r>
              <a:rPr lang="en-US"/>
              <a:t>Put the slide headline here, </a:t>
            </a:r>
            <a:br>
              <a:rPr lang="en-US"/>
            </a:br>
            <a:r>
              <a:rPr lang="en-US"/>
              <a:t>keep it bold 36 </a:t>
            </a:r>
            <a:r>
              <a:rPr lang="en-US" err="1"/>
              <a:t>pt</a:t>
            </a:r>
            <a:endParaRPr lang="en-US"/>
          </a:p>
        </p:txBody>
      </p:sp>
      <p:sp>
        <p:nvSpPr>
          <p:cNvPr id="2" name="Footer Placeholder 1">
            <a:extLst>
              <a:ext uri="{FF2B5EF4-FFF2-40B4-BE49-F238E27FC236}">
                <a16:creationId xmlns:a16="http://schemas.microsoft.com/office/drawing/2014/main" id="{41B83894-EB72-F046-AFC0-B3038632DB2D}"/>
              </a:ext>
            </a:extLst>
          </p:cNvPr>
          <p:cNvSpPr>
            <a:spLocks noGrp="1"/>
          </p:cNvSpPr>
          <p:nvPr>
            <p:ph type="ftr" sz="quarter" idx="20"/>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3025769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 white background">
    <p:bg>
      <p:bgPr>
        <a:solidFill>
          <a:schemeClr val="bg1"/>
        </a:solidFill>
        <a:effectLst/>
      </p:bgPr>
    </p:bg>
    <p:spTree>
      <p:nvGrpSpPr>
        <p:cNvPr id="1" name=""/>
        <p:cNvGrpSpPr/>
        <p:nvPr/>
      </p:nvGrpSpPr>
      <p:grpSpPr>
        <a:xfrm>
          <a:off x="0" y="0"/>
          <a:ext cx="0" cy="0"/>
          <a:chOff x="0" y="0"/>
          <a:chExt cx="0" cy="0"/>
        </a:xfrm>
      </p:grpSpPr>
      <p:sp>
        <p:nvSpPr>
          <p:cNvPr id="12" name="Title Placeholder 6">
            <a:extLst>
              <a:ext uri="{FF2B5EF4-FFF2-40B4-BE49-F238E27FC236}">
                <a16:creationId xmlns:a16="http://schemas.microsoft.com/office/drawing/2014/main" id="{71F3579E-5690-174D-A58E-585FA9CDD0B1}"/>
              </a:ext>
            </a:extLst>
          </p:cNvPr>
          <p:cNvSpPr>
            <a:spLocks noGrp="1"/>
          </p:cNvSpPr>
          <p:nvPr>
            <p:ph type="title" hasCustomPrompt="1"/>
          </p:nvPr>
        </p:nvSpPr>
        <p:spPr>
          <a:xfrm>
            <a:off x="838800" y="838800"/>
            <a:ext cx="10515600" cy="2006685"/>
          </a:xfrm>
          <a:prstGeom prst="rect">
            <a:avLst/>
          </a:prstGeom>
        </p:spPr>
        <p:txBody>
          <a:bodyPr vert="horz" lIns="91440" tIns="45720" rIns="91440" bIns="45720" rtlCol="0" anchor="t">
            <a:noAutofit/>
          </a:bodyPr>
          <a:lstStyle>
            <a:lvl1pPr>
              <a:defRPr/>
            </a:lvl1pPr>
          </a:lstStyle>
          <a:p>
            <a:r>
              <a:rPr lang="en-GB" noProof="0"/>
              <a:t>Put the title here,</a:t>
            </a:r>
            <a:br>
              <a:rPr lang="en-GB" noProof="0"/>
            </a:br>
            <a:r>
              <a:rPr lang="en-GB" noProof="0"/>
              <a:t>keep it bold 60 pt</a:t>
            </a:r>
          </a:p>
        </p:txBody>
      </p:sp>
      <p:sp>
        <p:nvSpPr>
          <p:cNvPr id="10" name="Text Placeholder 6">
            <a:extLst>
              <a:ext uri="{FF2B5EF4-FFF2-40B4-BE49-F238E27FC236}">
                <a16:creationId xmlns:a16="http://schemas.microsoft.com/office/drawing/2014/main" id="{ECC773ED-664B-824F-91D1-6C08CFB17BDA}"/>
              </a:ext>
            </a:extLst>
          </p:cNvPr>
          <p:cNvSpPr>
            <a:spLocks noGrp="1"/>
          </p:cNvSpPr>
          <p:nvPr>
            <p:ph type="body" sz="quarter" idx="13" hasCustomPrompt="1"/>
          </p:nvPr>
        </p:nvSpPr>
        <p:spPr>
          <a:xfrm>
            <a:off x="850138" y="3068639"/>
            <a:ext cx="5329239" cy="1728515"/>
          </a:xfrm>
        </p:spPr>
        <p:txBody>
          <a:bodyPr/>
          <a:lstStyle>
            <a:lvl1pPr>
              <a:spcBef>
                <a:spcPts val="0"/>
              </a:spcBef>
              <a:defRPr/>
            </a:lvl1pPr>
          </a:lstStyle>
          <a:p>
            <a:pPr lvl="0"/>
            <a:r>
              <a:rPr lang="en-GB" noProof="0"/>
              <a:t>Put the subtitle here,</a:t>
            </a:r>
            <a:br>
              <a:rPr lang="en-GB" noProof="0"/>
            </a:br>
            <a:r>
              <a:rPr lang="en-GB" noProof="0"/>
              <a:t>keep it regular 24 pt</a:t>
            </a:r>
          </a:p>
        </p:txBody>
      </p:sp>
      <p:sp>
        <p:nvSpPr>
          <p:cNvPr id="2" name="Footer Placeholder 1">
            <a:extLst>
              <a:ext uri="{FF2B5EF4-FFF2-40B4-BE49-F238E27FC236}">
                <a16:creationId xmlns:a16="http://schemas.microsoft.com/office/drawing/2014/main" id="{4F10DFEF-CCD5-CB42-BD22-BCB3D997661B}"/>
              </a:ext>
            </a:extLst>
          </p:cNvPr>
          <p:cNvSpPr>
            <a:spLocks noGrp="1"/>
          </p:cNvSpPr>
          <p:nvPr>
            <p:ph type="ftr" sz="quarter" idx="15"/>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41700662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efore–after image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413F907-AE77-0746-B805-0D2E5F01B01D}"/>
              </a:ext>
            </a:extLst>
          </p:cNvPr>
          <p:cNvSpPr>
            <a:spLocks noGrp="1"/>
          </p:cNvSpPr>
          <p:nvPr>
            <p:ph type="pic" sz="quarter" idx="17" hasCustomPrompt="1"/>
          </p:nvPr>
        </p:nvSpPr>
        <p:spPr>
          <a:xfrm>
            <a:off x="1631949" y="2022765"/>
            <a:ext cx="3600451" cy="2303463"/>
          </a:xfrm>
          <a:solidFill>
            <a:srgbClr val="E4E5E3"/>
          </a:solidFill>
        </p:spPr>
        <p:txBody>
          <a:bodyPr>
            <a:normAutofit/>
          </a:bodyPr>
          <a:lstStyle>
            <a:lvl1pPr marL="0" indent="0">
              <a:buNone/>
              <a:defRPr sz="1400">
                <a:solidFill>
                  <a:schemeClr val="bg1">
                    <a:lumMod val="50000"/>
                  </a:schemeClr>
                </a:solidFill>
              </a:defRPr>
            </a:lvl1pPr>
          </a:lstStyle>
          <a:p>
            <a:r>
              <a:rPr lang="en-US"/>
              <a:t>Drag and drop or click the icon to add a picture</a:t>
            </a:r>
          </a:p>
        </p:txBody>
      </p:sp>
      <p:sp>
        <p:nvSpPr>
          <p:cNvPr id="19" name="Picture Placeholder 2">
            <a:extLst>
              <a:ext uri="{FF2B5EF4-FFF2-40B4-BE49-F238E27FC236}">
                <a16:creationId xmlns:a16="http://schemas.microsoft.com/office/drawing/2014/main" id="{0E481080-1B49-ED4F-B8EF-1D96447B74DD}"/>
              </a:ext>
            </a:extLst>
          </p:cNvPr>
          <p:cNvSpPr>
            <a:spLocks noGrp="1"/>
          </p:cNvSpPr>
          <p:nvPr>
            <p:ph type="pic" sz="quarter" idx="20" hasCustomPrompt="1"/>
          </p:nvPr>
        </p:nvSpPr>
        <p:spPr>
          <a:xfrm>
            <a:off x="6992620" y="2022765"/>
            <a:ext cx="3600451" cy="2303463"/>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pic>
        <p:nvPicPr>
          <p:cNvPr id="2" name="Picture 1">
            <a:extLst>
              <a:ext uri="{FF2B5EF4-FFF2-40B4-BE49-F238E27FC236}">
                <a16:creationId xmlns:a16="http://schemas.microsoft.com/office/drawing/2014/main" id="{86D6265E-70AC-3048-8EA1-7C44308317B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710547" y="2876669"/>
            <a:ext cx="770907" cy="628899"/>
          </a:xfrm>
          <a:prstGeom prst="rect">
            <a:avLst/>
          </a:prstGeom>
        </p:spPr>
      </p:pic>
      <p:sp>
        <p:nvSpPr>
          <p:cNvPr id="13" name="Title 1">
            <a:extLst>
              <a:ext uri="{FF2B5EF4-FFF2-40B4-BE49-F238E27FC236}">
                <a16:creationId xmlns:a16="http://schemas.microsoft.com/office/drawing/2014/main" id="{3915BC80-B2FE-8249-98A7-3859708C64C5}"/>
              </a:ext>
            </a:extLst>
          </p:cNvPr>
          <p:cNvSpPr>
            <a:spLocks noGrp="1"/>
          </p:cNvSpPr>
          <p:nvPr>
            <p:ph type="title" hasCustomPrompt="1"/>
          </p:nvPr>
        </p:nvSpPr>
        <p:spPr>
          <a:xfrm>
            <a:off x="838201" y="838800"/>
            <a:ext cx="10517188" cy="1186151"/>
          </a:xfrm>
          <a:prstGeom prst="rect">
            <a:avLst/>
          </a:prstGeom>
        </p:spPr>
        <p:txBody>
          <a:bodyPr/>
          <a:lstStyle>
            <a:lvl1pPr>
              <a:lnSpc>
                <a:spcPct val="100000"/>
              </a:lnSpc>
              <a:defRPr sz="3600"/>
            </a:lvl1pPr>
          </a:lstStyle>
          <a:p>
            <a:r>
              <a:rPr lang="en-US"/>
              <a:t>Put the slide headline here</a:t>
            </a:r>
          </a:p>
        </p:txBody>
      </p:sp>
      <p:sp>
        <p:nvSpPr>
          <p:cNvPr id="4" name="Footer Placeholder 3">
            <a:extLst>
              <a:ext uri="{FF2B5EF4-FFF2-40B4-BE49-F238E27FC236}">
                <a16:creationId xmlns:a16="http://schemas.microsoft.com/office/drawing/2014/main" id="{FA997E8B-6A72-3349-82A2-CA12BBB442EA}"/>
              </a:ext>
            </a:extLst>
          </p:cNvPr>
          <p:cNvSpPr>
            <a:spLocks noGrp="1"/>
          </p:cNvSpPr>
          <p:nvPr>
            <p:ph type="ftr" sz="quarter" idx="21"/>
          </p:nvPr>
        </p:nvSpPr>
        <p:spPr>
          <a:xfrm>
            <a:off x="838200" y="6381327"/>
            <a:ext cx="5257800" cy="293119"/>
          </a:xfrm>
          <a:prstGeom prst="rect">
            <a:avLst/>
          </a:prstGeom>
        </p:spPr>
        <p:txBody>
          <a:bodyPr/>
          <a:lstStyle/>
          <a:p>
            <a:endParaRPr lang="en-GB"/>
          </a:p>
        </p:txBody>
      </p:sp>
      <p:sp>
        <p:nvSpPr>
          <p:cNvPr id="16" name="Text Placeholder 5">
            <a:extLst>
              <a:ext uri="{FF2B5EF4-FFF2-40B4-BE49-F238E27FC236}">
                <a16:creationId xmlns:a16="http://schemas.microsoft.com/office/drawing/2014/main" id="{8B805C66-9B81-6F4A-8653-8751DC71F3C3}"/>
              </a:ext>
            </a:extLst>
          </p:cNvPr>
          <p:cNvSpPr>
            <a:spLocks noGrp="1"/>
          </p:cNvSpPr>
          <p:nvPr>
            <p:ph type="body" sz="quarter" idx="12" hasCustomPrompt="1"/>
          </p:nvPr>
        </p:nvSpPr>
        <p:spPr>
          <a:xfrm>
            <a:off x="1631949" y="4519472"/>
            <a:ext cx="3600451" cy="1429808"/>
          </a:xfrm>
        </p:spPr>
        <p:txBody>
          <a:bodyPr>
            <a:noAutofit/>
          </a:bodyPr>
          <a:lstStyle>
            <a:lvl1pPr>
              <a:spcBef>
                <a:spcPts val="0"/>
              </a:spcBef>
              <a:defRPr sz="1400"/>
            </a:lvl1pPr>
          </a:lstStyle>
          <a:p>
            <a:pPr lvl="0"/>
            <a:r>
              <a:rPr lang="en-US"/>
              <a:t>Put the body text or caption here</a:t>
            </a:r>
            <a:endParaRPr lang="en-GB"/>
          </a:p>
        </p:txBody>
      </p:sp>
      <p:sp>
        <p:nvSpPr>
          <p:cNvPr id="17" name="Text Placeholder 5">
            <a:extLst>
              <a:ext uri="{FF2B5EF4-FFF2-40B4-BE49-F238E27FC236}">
                <a16:creationId xmlns:a16="http://schemas.microsoft.com/office/drawing/2014/main" id="{FA6FB3B4-ED87-C644-AEAC-F1AF465F1548}"/>
              </a:ext>
            </a:extLst>
          </p:cNvPr>
          <p:cNvSpPr>
            <a:spLocks noGrp="1"/>
          </p:cNvSpPr>
          <p:nvPr>
            <p:ph type="body" sz="quarter" idx="22" hasCustomPrompt="1"/>
          </p:nvPr>
        </p:nvSpPr>
        <p:spPr>
          <a:xfrm>
            <a:off x="6997041" y="4519472"/>
            <a:ext cx="3600451" cy="1429808"/>
          </a:xfrm>
        </p:spPr>
        <p:txBody>
          <a:bodyPr>
            <a:noAutofit/>
          </a:bodyPr>
          <a:lstStyle>
            <a:lvl1pPr>
              <a:spcBef>
                <a:spcPts val="0"/>
              </a:spcBef>
              <a:defRPr sz="1400"/>
            </a:lvl1pPr>
          </a:lstStyle>
          <a:p>
            <a:pPr lvl="0"/>
            <a:r>
              <a:rPr lang="en-US"/>
              <a:t>Put the body text or caption here</a:t>
            </a:r>
            <a:endParaRPr lang="en-GB"/>
          </a:p>
        </p:txBody>
      </p:sp>
    </p:spTree>
    <p:extLst>
      <p:ext uri="{BB962C8B-B14F-4D97-AF65-F5344CB8AC3E}">
        <p14:creationId xmlns:p14="http://schemas.microsoft.com/office/powerpoint/2010/main" val="14367637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s with description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413F907-AE77-0746-B805-0D2E5F01B01D}"/>
              </a:ext>
            </a:extLst>
          </p:cNvPr>
          <p:cNvSpPr>
            <a:spLocks noGrp="1"/>
          </p:cNvSpPr>
          <p:nvPr>
            <p:ph type="pic" sz="quarter" idx="17" hasCustomPrompt="1"/>
          </p:nvPr>
        </p:nvSpPr>
        <p:spPr>
          <a:xfrm>
            <a:off x="855106" y="2062103"/>
            <a:ext cx="3057175" cy="2303463"/>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19" name="Picture Placeholder 2">
            <a:extLst>
              <a:ext uri="{FF2B5EF4-FFF2-40B4-BE49-F238E27FC236}">
                <a16:creationId xmlns:a16="http://schemas.microsoft.com/office/drawing/2014/main" id="{0E481080-1B49-ED4F-B8EF-1D96447B74DD}"/>
              </a:ext>
            </a:extLst>
          </p:cNvPr>
          <p:cNvSpPr>
            <a:spLocks noGrp="1"/>
          </p:cNvSpPr>
          <p:nvPr>
            <p:ph type="pic" sz="quarter" idx="20" hasCustomPrompt="1"/>
          </p:nvPr>
        </p:nvSpPr>
        <p:spPr>
          <a:xfrm>
            <a:off x="4583834" y="2062103"/>
            <a:ext cx="3057175" cy="2303463"/>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13" name="Picture Placeholder 2">
            <a:extLst>
              <a:ext uri="{FF2B5EF4-FFF2-40B4-BE49-F238E27FC236}">
                <a16:creationId xmlns:a16="http://schemas.microsoft.com/office/drawing/2014/main" id="{AADE64AA-EB12-9B42-B094-87CAEF84C4AB}"/>
              </a:ext>
            </a:extLst>
          </p:cNvPr>
          <p:cNvSpPr>
            <a:spLocks noGrp="1"/>
          </p:cNvSpPr>
          <p:nvPr>
            <p:ph type="pic" sz="quarter" idx="23" hasCustomPrompt="1"/>
          </p:nvPr>
        </p:nvSpPr>
        <p:spPr>
          <a:xfrm>
            <a:off x="8273181" y="2062103"/>
            <a:ext cx="3057175" cy="2303463"/>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14" name="Title 1">
            <a:extLst>
              <a:ext uri="{FF2B5EF4-FFF2-40B4-BE49-F238E27FC236}">
                <a16:creationId xmlns:a16="http://schemas.microsoft.com/office/drawing/2014/main" id="{15330994-19DA-9E46-A2E3-C446A8DB80A5}"/>
              </a:ext>
            </a:extLst>
          </p:cNvPr>
          <p:cNvSpPr>
            <a:spLocks noGrp="1"/>
          </p:cNvSpPr>
          <p:nvPr>
            <p:ph type="title" hasCustomPrompt="1"/>
          </p:nvPr>
        </p:nvSpPr>
        <p:spPr>
          <a:xfrm>
            <a:off x="838201" y="838800"/>
            <a:ext cx="10517188" cy="1225489"/>
          </a:xfrm>
          <a:prstGeom prst="rect">
            <a:avLst/>
          </a:prstGeom>
        </p:spPr>
        <p:txBody>
          <a:bodyPr/>
          <a:lstStyle>
            <a:lvl1pPr>
              <a:lnSpc>
                <a:spcPct val="100000"/>
              </a:lnSpc>
              <a:defRPr sz="3600"/>
            </a:lvl1pPr>
          </a:lstStyle>
          <a:p>
            <a:r>
              <a:rPr lang="en-US"/>
              <a:t>Put the slide headline here</a:t>
            </a:r>
          </a:p>
        </p:txBody>
      </p:sp>
      <p:sp>
        <p:nvSpPr>
          <p:cNvPr id="2" name="Footer Placeholder 1">
            <a:extLst>
              <a:ext uri="{FF2B5EF4-FFF2-40B4-BE49-F238E27FC236}">
                <a16:creationId xmlns:a16="http://schemas.microsoft.com/office/drawing/2014/main" id="{CF89DA20-A770-304C-BB29-23501562357F}"/>
              </a:ext>
            </a:extLst>
          </p:cNvPr>
          <p:cNvSpPr>
            <a:spLocks noGrp="1"/>
          </p:cNvSpPr>
          <p:nvPr>
            <p:ph type="ftr" sz="quarter" idx="29"/>
          </p:nvPr>
        </p:nvSpPr>
        <p:spPr>
          <a:xfrm>
            <a:off x="838200" y="6381327"/>
            <a:ext cx="5257800" cy="293119"/>
          </a:xfrm>
          <a:prstGeom prst="rect">
            <a:avLst/>
          </a:prstGeom>
        </p:spPr>
        <p:txBody>
          <a:bodyPr/>
          <a:lstStyle/>
          <a:p>
            <a:endParaRPr lang="en-GB"/>
          </a:p>
        </p:txBody>
      </p:sp>
      <p:sp>
        <p:nvSpPr>
          <p:cNvPr id="15" name="Text Placeholder 5">
            <a:extLst>
              <a:ext uri="{FF2B5EF4-FFF2-40B4-BE49-F238E27FC236}">
                <a16:creationId xmlns:a16="http://schemas.microsoft.com/office/drawing/2014/main" id="{EA551AE1-5794-8645-B13C-A75DC3F29BBC}"/>
              </a:ext>
            </a:extLst>
          </p:cNvPr>
          <p:cNvSpPr>
            <a:spLocks noGrp="1"/>
          </p:cNvSpPr>
          <p:nvPr>
            <p:ph type="body" sz="quarter" idx="12" hasCustomPrompt="1"/>
          </p:nvPr>
        </p:nvSpPr>
        <p:spPr>
          <a:xfrm>
            <a:off x="855106" y="4519472"/>
            <a:ext cx="3057175" cy="1429808"/>
          </a:xfrm>
        </p:spPr>
        <p:txBody>
          <a:bodyPr>
            <a:noAutofit/>
          </a:bodyPr>
          <a:lstStyle>
            <a:lvl1pPr>
              <a:spcBef>
                <a:spcPts val="0"/>
              </a:spcBef>
              <a:defRPr sz="1400"/>
            </a:lvl1pPr>
          </a:lstStyle>
          <a:p>
            <a:pPr lvl="0"/>
            <a:r>
              <a:rPr lang="en-US"/>
              <a:t>Put the body text or caption here</a:t>
            </a:r>
            <a:endParaRPr lang="en-GB"/>
          </a:p>
        </p:txBody>
      </p:sp>
      <p:sp>
        <p:nvSpPr>
          <p:cNvPr id="16" name="Text Placeholder 5">
            <a:extLst>
              <a:ext uri="{FF2B5EF4-FFF2-40B4-BE49-F238E27FC236}">
                <a16:creationId xmlns:a16="http://schemas.microsoft.com/office/drawing/2014/main" id="{50C5C652-3240-6341-9095-4EF7D7DC26F2}"/>
              </a:ext>
            </a:extLst>
          </p:cNvPr>
          <p:cNvSpPr>
            <a:spLocks noGrp="1"/>
          </p:cNvSpPr>
          <p:nvPr>
            <p:ph type="body" sz="quarter" idx="30" hasCustomPrompt="1"/>
          </p:nvPr>
        </p:nvSpPr>
        <p:spPr>
          <a:xfrm>
            <a:off x="4567414" y="4519472"/>
            <a:ext cx="3057175" cy="1429808"/>
          </a:xfrm>
        </p:spPr>
        <p:txBody>
          <a:bodyPr>
            <a:noAutofit/>
          </a:bodyPr>
          <a:lstStyle>
            <a:lvl1pPr>
              <a:spcBef>
                <a:spcPts val="0"/>
              </a:spcBef>
              <a:defRPr sz="1400"/>
            </a:lvl1pPr>
          </a:lstStyle>
          <a:p>
            <a:pPr lvl="0"/>
            <a:r>
              <a:rPr lang="en-US"/>
              <a:t>Put the body text or caption here</a:t>
            </a:r>
            <a:endParaRPr lang="en-GB"/>
          </a:p>
        </p:txBody>
      </p:sp>
      <p:sp>
        <p:nvSpPr>
          <p:cNvPr id="25" name="Text Placeholder 5">
            <a:extLst>
              <a:ext uri="{FF2B5EF4-FFF2-40B4-BE49-F238E27FC236}">
                <a16:creationId xmlns:a16="http://schemas.microsoft.com/office/drawing/2014/main" id="{154F45D7-B176-5742-A305-63E532076396}"/>
              </a:ext>
            </a:extLst>
          </p:cNvPr>
          <p:cNvSpPr>
            <a:spLocks noGrp="1"/>
          </p:cNvSpPr>
          <p:nvPr>
            <p:ph type="body" sz="quarter" idx="31" hasCustomPrompt="1"/>
          </p:nvPr>
        </p:nvSpPr>
        <p:spPr>
          <a:xfrm>
            <a:off x="8298214" y="4519472"/>
            <a:ext cx="3057175" cy="1429808"/>
          </a:xfrm>
        </p:spPr>
        <p:txBody>
          <a:bodyPr>
            <a:noAutofit/>
          </a:bodyPr>
          <a:lstStyle>
            <a:lvl1pPr>
              <a:spcBef>
                <a:spcPts val="0"/>
              </a:spcBef>
              <a:defRPr sz="1400"/>
            </a:lvl1pPr>
          </a:lstStyle>
          <a:p>
            <a:pPr lvl="0"/>
            <a:r>
              <a:rPr lang="en-US"/>
              <a:t>Put the body text or caption here</a:t>
            </a:r>
            <a:endParaRPr lang="en-GB"/>
          </a:p>
        </p:txBody>
      </p:sp>
    </p:spTree>
    <p:extLst>
      <p:ext uri="{BB962C8B-B14F-4D97-AF65-F5344CB8AC3E}">
        <p14:creationId xmlns:p14="http://schemas.microsoft.com/office/powerpoint/2010/main" val="10336282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s with captions">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124A353B-E374-7740-BADE-D936639B642B}"/>
              </a:ext>
            </a:extLst>
          </p:cNvPr>
          <p:cNvSpPr>
            <a:spLocks noGrp="1"/>
          </p:cNvSpPr>
          <p:nvPr>
            <p:ph type="body" sz="half" idx="2" hasCustomPrompt="1"/>
          </p:nvPr>
        </p:nvSpPr>
        <p:spPr>
          <a:xfrm>
            <a:off x="4029540" y="836614"/>
            <a:ext cx="1850437" cy="2016125"/>
          </a:xfrm>
        </p:spPr>
        <p:txBody>
          <a:bodyPr>
            <a:noAutofit/>
          </a:bodyPr>
          <a:lstStyle>
            <a:lvl1pPr marL="0" indent="0">
              <a:lnSpc>
                <a:spcPct val="100000"/>
              </a:lnSpc>
              <a:buNone/>
              <a:defRPr sz="14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Put the body text or caption here</a:t>
            </a:r>
            <a:endParaRPr lang="en-GB"/>
          </a:p>
        </p:txBody>
      </p:sp>
      <p:sp>
        <p:nvSpPr>
          <p:cNvPr id="3" name="Picture Placeholder 2">
            <a:extLst>
              <a:ext uri="{FF2B5EF4-FFF2-40B4-BE49-F238E27FC236}">
                <a16:creationId xmlns:a16="http://schemas.microsoft.com/office/drawing/2014/main" id="{DEE2AB82-CBD5-1145-9E32-3577A8B871DC}"/>
              </a:ext>
            </a:extLst>
          </p:cNvPr>
          <p:cNvSpPr>
            <a:spLocks noGrp="1"/>
          </p:cNvSpPr>
          <p:nvPr>
            <p:ph type="pic" sz="quarter" idx="19" hasCustomPrompt="1"/>
          </p:nvPr>
        </p:nvSpPr>
        <p:spPr>
          <a:xfrm>
            <a:off x="839789" y="836614"/>
            <a:ext cx="3024187"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14" name="Text Placeholder 3">
            <a:extLst>
              <a:ext uri="{FF2B5EF4-FFF2-40B4-BE49-F238E27FC236}">
                <a16:creationId xmlns:a16="http://schemas.microsoft.com/office/drawing/2014/main" id="{0EC9DAF8-6896-F945-BC62-1FA59028EACA}"/>
              </a:ext>
            </a:extLst>
          </p:cNvPr>
          <p:cNvSpPr>
            <a:spLocks noGrp="1"/>
          </p:cNvSpPr>
          <p:nvPr>
            <p:ph type="body" sz="half" idx="20" hasCustomPrompt="1"/>
          </p:nvPr>
        </p:nvSpPr>
        <p:spPr>
          <a:xfrm>
            <a:off x="9493080" y="836614"/>
            <a:ext cx="1850437" cy="2016125"/>
          </a:xfrm>
        </p:spPr>
        <p:txBody>
          <a:bodyPr>
            <a:noAutofit/>
          </a:bodyPr>
          <a:lstStyle>
            <a:lvl1pPr marL="0" indent="0">
              <a:lnSpc>
                <a:spcPct val="100000"/>
              </a:lnSpc>
              <a:buNone/>
              <a:defRPr sz="14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Put the body text or caption here</a:t>
            </a:r>
            <a:endParaRPr lang="en-GB"/>
          </a:p>
        </p:txBody>
      </p:sp>
      <p:sp>
        <p:nvSpPr>
          <p:cNvPr id="15" name="Picture Placeholder 2">
            <a:extLst>
              <a:ext uri="{FF2B5EF4-FFF2-40B4-BE49-F238E27FC236}">
                <a16:creationId xmlns:a16="http://schemas.microsoft.com/office/drawing/2014/main" id="{DFDA796F-563B-BF4B-9884-8B1A4AA2E248}"/>
              </a:ext>
            </a:extLst>
          </p:cNvPr>
          <p:cNvSpPr>
            <a:spLocks noGrp="1"/>
          </p:cNvSpPr>
          <p:nvPr>
            <p:ph type="pic" sz="quarter" idx="21" hasCustomPrompt="1"/>
          </p:nvPr>
        </p:nvSpPr>
        <p:spPr>
          <a:xfrm>
            <a:off x="6303329" y="836614"/>
            <a:ext cx="3024187"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16" name="Text Placeholder 3">
            <a:extLst>
              <a:ext uri="{FF2B5EF4-FFF2-40B4-BE49-F238E27FC236}">
                <a16:creationId xmlns:a16="http://schemas.microsoft.com/office/drawing/2014/main" id="{B2CDF5E0-6262-EF4B-90E2-B7C89A2D4134}"/>
              </a:ext>
            </a:extLst>
          </p:cNvPr>
          <p:cNvSpPr>
            <a:spLocks noGrp="1"/>
          </p:cNvSpPr>
          <p:nvPr>
            <p:ph type="body" sz="half" idx="22" hasCustomPrompt="1"/>
          </p:nvPr>
        </p:nvSpPr>
        <p:spPr>
          <a:xfrm>
            <a:off x="4029540" y="3431224"/>
            <a:ext cx="1850437" cy="2016125"/>
          </a:xfrm>
        </p:spPr>
        <p:txBody>
          <a:bodyPr>
            <a:noAutofit/>
          </a:bodyPr>
          <a:lstStyle>
            <a:lvl1pPr marL="0" indent="0">
              <a:lnSpc>
                <a:spcPct val="100000"/>
              </a:lnSpc>
              <a:buNone/>
              <a:defRPr sz="14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Put the body text or caption here</a:t>
            </a:r>
            <a:endParaRPr lang="en-GB"/>
          </a:p>
        </p:txBody>
      </p:sp>
      <p:sp>
        <p:nvSpPr>
          <p:cNvPr id="17" name="Picture Placeholder 2">
            <a:extLst>
              <a:ext uri="{FF2B5EF4-FFF2-40B4-BE49-F238E27FC236}">
                <a16:creationId xmlns:a16="http://schemas.microsoft.com/office/drawing/2014/main" id="{7B0F94D7-E140-844D-9E21-505B0B19C200}"/>
              </a:ext>
            </a:extLst>
          </p:cNvPr>
          <p:cNvSpPr>
            <a:spLocks noGrp="1"/>
          </p:cNvSpPr>
          <p:nvPr>
            <p:ph type="pic" sz="quarter" idx="23" hasCustomPrompt="1"/>
          </p:nvPr>
        </p:nvSpPr>
        <p:spPr>
          <a:xfrm>
            <a:off x="839789" y="3431224"/>
            <a:ext cx="3024187"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4" name="Text Placeholder 3">
            <a:extLst>
              <a:ext uri="{FF2B5EF4-FFF2-40B4-BE49-F238E27FC236}">
                <a16:creationId xmlns:a16="http://schemas.microsoft.com/office/drawing/2014/main" id="{7CD72929-2819-6941-BC3F-7845DE153E75}"/>
              </a:ext>
            </a:extLst>
          </p:cNvPr>
          <p:cNvSpPr>
            <a:spLocks noGrp="1"/>
          </p:cNvSpPr>
          <p:nvPr>
            <p:ph type="body" sz="half" idx="24" hasCustomPrompt="1"/>
          </p:nvPr>
        </p:nvSpPr>
        <p:spPr>
          <a:xfrm>
            <a:off x="9493080" y="3431224"/>
            <a:ext cx="1850437" cy="2016125"/>
          </a:xfrm>
        </p:spPr>
        <p:txBody>
          <a:bodyPr>
            <a:noAutofit/>
          </a:bodyPr>
          <a:lstStyle>
            <a:lvl1pPr marL="0" indent="0">
              <a:lnSpc>
                <a:spcPct val="100000"/>
              </a:lnSpc>
              <a:buNone/>
              <a:defRPr sz="14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Put the body text or caption here</a:t>
            </a:r>
            <a:endParaRPr lang="en-GB"/>
          </a:p>
        </p:txBody>
      </p:sp>
      <p:sp>
        <p:nvSpPr>
          <p:cNvPr id="25" name="Picture Placeholder 2">
            <a:extLst>
              <a:ext uri="{FF2B5EF4-FFF2-40B4-BE49-F238E27FC236}">
                <a16:creationId xmlns:a16="http://schemas.microsoft.com/office/drawing/2014/main" id="{F2547076-AD08-1049-989A-EEE9D2FA7CED}"/>
              </a:ext>
            </a:extLst>
          </p:cNvPr>
          <p:cNvSpPr>
            <a:spLocks noGrp="1"/>
          </p:cNvSpPr>
          <p:nvPr>
            <p:ph type="pic" sz="quarter" idx="25" hasCustomPrompt="1"/>
          </p:nvPr>
        </p:nvSpPr>
        <p:spPr>
          <a:xfrm>
            <a:off x="6303329" y="3431224"/>
            <a:ext cx="3024187"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 name="Footer Placeholder 1">
            <a:extLst>
              <a:ext uri="{FF2B5EF4-FFF2-40B4-BE49-F238E27FC236}">
                <a16:creationId xmlns:a16="http://schemas.microsoft.com/office/drawing/2014/main" id="{FB4B94B8-C2C8-9849-8A0D-ED5572B53591}"/>
              </a:ext>
            </a:extLst>
          </p:cNvPr>
          <p:cNvSpPr>
            <a:spLocks noGrp="1"/>
          </p:cNvSpPr>
          <p:nvPr>
            <p:ph type="ftr" sz="quarter" idx="26"/>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24976329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s without caption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A77A03C-07B1-E74B-85E7-036A776F1A9B}"/>
              </a:ext>
            </a:extLst>
          </p:cNvPr>
          <p:cNvSpPr>
            <a:spLocks noGrp="1"/>
          </p:cNvSpPr>
          <p:nvPr>
            <p:ph type="pic" sz="quarter" idx="14" hasCustomPrompt="1"/>
          </p:nvPr>
        </p:nvSpPr>
        <p:spPr>
          <a:xfrm>
            <a:off x="848248" y="1687196"/>
            <a:ext cx="3311525"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0" name="Picture Placeholder 2">
            <a:extLst>
              <a:ext uri="{FF2B5EF4-FFF2-40B4-BE49-F238E27FC236}">
                <a16:creationId xmlns:a16="http://schemas.microsoft.com/office/drawing/2014/main" id="{A688ED8B-A803-244B-9E8D-4403139D9F5F}"/>
              </a:ext>
            </a:extLst>
          </p:cNvPr>
          <p:cNvSpPr>
            <a:spLocks noGrp="1"/>
          </p:cNvSpPr>
          <p:nvPr>
            <p:ph type="pic" sz="quarter" idx="15" hasCustomPrompt="1"/>
          </p:nvPr>
        </p:nvSpPr>
        <p:spPr>
          <a:xfrm>
            <a:off x="4425702" y="1687196"/>
            <a:ext cx="3311525"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1" name="Picture Placeholder 2">
            <a:extLst>
              <a:ext uri="{FF2B5EF4-FFF2-40B4-BE49-F238E27FC236}">
                <a16:creationId xmlns:a16="http://schemas.microsoft.com/office/drawing/2014/main" id="{54515BAC-3137-8142-834B-BE5E2C8D89DE}"/>
              </a:ext>
            </a:extLst>
          </p:cNvPr>
          <p:cNvSpPr>
            <a:spLocks noGrp="1"/>
          </p:cNvSpPr>
          <p:nvPr>
            <p:ph type="pic" sz="quarter" idx="16" hasCustomPrompt="1"/>
          </p:nvPr>
        </p:nvSpPr>
        <p:spPr>
          <a:xfrm>
            <a:off x="8026152" y="1687196"/>
            <a:ext cx="3311525"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2" name="Picture Placeholder 2">
            <a:extLst>
              <a:ext uri="{FF2B5EF4-FFF2-40B4-BE49-F238E27FC236}">
                <a16:creationId xmlns:a16="http://schemas.microsoft.com/office/drawing/2014/main" id="{D9E4BD15-2BD8-5C48-93A2-659291D3A806}"/>
              </a:ext>
            </a:extLst>
          </p:cNvPr>
          <p:cNvSpPr>
            <a:spLocks noGrp="1"/>
          </p:cNvSpPr>
          <p:nvPr>
            <p:ph type="pic" sz="quarter" idx="17" hasCustomPrompt="1"/>
          </p:nvPr>
        </p:nvSpPr>
        <p:spPr>
          <a:xfrm>
            <a:off x="848248" y="4005264"/>
            <a:ext cx="3311525"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3" name="Picture Placeholder 2">
            <a:extLst>
              <a:ext uri="{FF2B5EF4-FFF2-40B4-BE49-F238E27FC236}">
                <a16:creationId xmlns:a16="http://schemas.microsoft.com/office/drawing/2014/main" id="{8743207E-00CB-EF4B-B623-25859AF44871}"/>
              </a:ext>
            </a:extLst>
          </p:cNvPr>
          <p:cNvSpPr>
            <a:spLocks noGrp="1"/>
          </p:cNvSpPr>
          <p:nvPr>
            <p:ph type="pic" sz="quarter" idx="18" hasCustomPrompt="1"/>
          </p:nvPr>
        </p:nvSpPr>
        <p:spPr>
          <a:xfrm>
            <a:off x="4425702" y="4005264"/>
            <a:ext cx="3311525"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5" name="Picture Placeholder 2">
            <a:extLst>
              <a:ext uri="{FF2B5EF4-FFF2-40B4-BE49-F238E27FC236}">
                <a16:creationId xmlns:a16="http://schemas.microsoft.com/office/drawing/2014/main" id="{A2DCD539-83F0-274F-9BA6-621C529F0F17}"/>
              </a:ext>
            </a:extLst>
          </p:cNvPr>
          <p:cNvSpPr>
            <a:spLocks noGrp="1"/>
          </p:cNvSpPr>
          <p:nvPr>
            <p:ph type="pic" sz="quarter" idx="19" hasCustomPrompt="1"/>
          </p:nvPr>
        </p:nvSpPr>
        <p:spPr>
          <a:xfrm>
            <a:off x="8040688" y="4005264"/>
            <a:ext cx="3311525" cy="2016125"/>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6" name="Subtitle 2">
            <a:extLst>
              <a:ext uri="{FF2B5EF4-FFF2-40B4-BE49-F238E27FC236}">
                <a16:creationId xmlns:a16="http://schemas.microsoft.com/office/drawing/2014/main" id="{1C8F6E2C-59FC-6044-A67F-457F308BA7E0}"/>
              </a:ext>
            </a:extLst>
          </p:cNvPr>
          <p:cNvSpPr>
            <a:spLocks noGrp="1"/>
          </p:cNvSpPr>
          <p:nvPr>
            <p:ph type="subTitle" idx="1" hasCustomPrompt="1"/>
          </p:nvPr>
        </p:nvSpPr>
        <p:spPr>
          <a:xfrm>
            <a:off x="838800" y="838800"/>
            <a:ext cx="10518499" cy="580708"/>
          </a:xfrm>
        </p:spPr>
        <p:txBody>
          <a:bodyPr>
            <a:noAutofit/>
          </a:bodyPr>
          <a:lstStyle>
            <a:lvl1pPr marL="0" indent="0" algn="l">
              <a:lnSpc>
                <a:spcPct val="100000"/>
              </a:lnSpc>
              <a:buNone/>
              <a:defRPr sz="3600" b="1" spc="-100" baseline="0">
                <a:latin typeface="Noto IKEA Latin" panose="020B0502040504020204" pitchFamily="3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Put the slide headline here</a:t>
            </a:r>
          </a:p>
        </p:txBody>
      </p:sp>
      <p:sp>
        <p:nvSpPr>
          <p:cNvPr id="12" name="Footer Placeholder 1">
            <a:extLst>
              <a:ext uri="{FF2B5EF4-FFF2-40B4-BE49-F238E27FC236}">
                <a16:creationId xmlns:a16="http://schemas.microsoft.com/office/drawing/2014/main" id="{47414FD6-7CA7-5B41-89DB-9AE9788B5180}"/>
              </a:ext>
            </a:extLst>
          </p:cNvPr>
          <p:cNvSpPr>
            <a:spLocks noGrp="1"/>
          </p:cNvSpPr>
          <p:nvPr>
            <p:ph type="ftr" sz="quarter" idx="20"/>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39296735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rom–to chart">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4982E2EA-1137-0846-98DC-3E6332C29A67}"/>
              </a:ext>
            </a:extLst>
          </p:cNvPr>
          <p:cNvSpPr>
            <a:spLocks noGrp="1"/>
          </p:cNvSpPr>
          <p:nvPr>
            <p:ph type="body" sz="quarter" idx="10" hasCustomPrompt="1"/>
          </p:nvPr>
        </p:nvSpPr>
        <p:spPr>
          <a:xfrm>
            <a:off x="1343473" y="2850357"/>
            <a:ext cx="3887787" cy="578644"/>
          </a:xfrm>
          <a:solidFill>
            <a:srgbClr val="E4E5E3"/>
          </a:solidFill>
        </p:spPr>
        <p:txBody>
          <a:bodyPr lIns="180000" tIns="180000" rIns="180000" bIns="46800">
            <a:noAutofit/>
          </a:bodyPr>
          <a:lstStyle>
            <a:lvl1pPr marL="0" indent="0">
              <a:buNone/>
              <a:defRPr sz="1800"/>
            </a:lvl1pPr>
          </a:lstStyle>
          <a:p>
            <a:pPr lvl="0"/>
            <a:r>
              <a:rPr lang="en-US"/>
              <a:t>Put the text here</a:t>
            </a:r>
          </a:p>
        </p:txBody>
      </p:sp>
      <p:sp>
        <p:nvSpPr>
          <p:cNvPr id="15" name="Text Placeholder 5">
            <a:extLst>
              <a:ext uri="{FF2B5EF4-FFF2-40B4-BE49-F238E27FC236}">
                <a16:creationId xmlns:a16="http://schemas.microsoft.com/office/drawing/2014/main" id="{BB2544E0-599A-0E4D-B7C9-0338205DD470}"/>
              </a:ext>
            </a:extLst>
          </p:cNvPr>
          <p:cNvSpPr>
            <a:spLocks noGrp="1"/>
          </p:cNvSpPr>
          <p:nvPr>
            <p:ph type="body" sz="quarter" idx="20" hasCustomPrompt="1"/>
          </p:nvPr>
        </p:nvSpPr>
        <p:spPr>
          <a:xfrm>
            <a:off x="6951521" y="2850357"/>
            <a:ext cx="3887787" cy="578644"/>
          </a:xfrm>
          <a:solidFill>
            <a:srgbClr val="E4E5E3"/>
          </a:solidFill>
        </p:spPr>
        <p:txBody>
          <a:bodyPr lIns="180000" tIns="180000" rIns="180000" bIns="46800">
            <a:noAutofit/>
          </a:bodyPr>
          <a:lstStyle>
            <a:lvl1pPr marL="0" indent="0">
              <a:buNone/>
              <a:defRPr sz="1800"/>
            </a:lvl1pPr>
          </a:lstStyle>
          <a:p>
            <a:pPr lvl="0"/>
            <a:r>
              <a:rPr lang="en-US"/>
              <a:t>Put the text here</a:t>
            </a:r>
          </a:p>
        </p:txBody>
      </p:sp>
      <p:sp>
        <p:nvSpPr>
          <p:cNvPr id="16" name="Text Placeholder 5">
            <a:extLst>
              <a:ext uri="{FF2B5EF4-FFF2-40B4-BE49-F238E27FC236}">
                <a16:creationId xmlns:a16="http://schemas.microsoft.com/office/drawing/2014/main" id="{7CD185CC-288C-914E-B039-9E34B6521AAE}"/>
              </a:ext>
            </a:extLst>
          </p:cNvPr>
          <p:cNvSpPr>
            <a:spLocks noGrp="1"/>
          </p:cNvSpPr>
          <p:nvPr>
            <p:ph type="body" sz="quarter" idx="21" hasCustomPrompt="1"/>
          </p:nvPr>
        </p:nvSpPr>
        <p:spPr>
          <a:xfrm>
            <a:off x="1343473" y="3718682"/>
            <a:ext cx="3887787" cy="578644"/>
          </a:xfrm>
          <a:solidFill>
            <a:srgbClr val="E4E5E3"/>
          </a:solidFill>
        </p:spPr>
        <p:txBody>
          <a:bodyPr lIns="180000" tIns="180000" rIns="180000" bIns="46800">
            <a:noAutofit/>
          </a:bodyPr>
          <a:lstStyle>
            <a:lvl1pPr marL="0" indent="0">
              <a:buNone/>
              <a:defRPr sz="1800"/>
            </a:lvl1pPr>
          </a:lstStyle>
          <a:p>
            <a:pPr lvl="0"/>
            <a:r>
              <a:rPr lang="en-US"/>
              <a:t>Put the text here</a:t>
            </a:r>
          </a:p>
        </p:txBody>
      </p:sp>
      <p:sp>
        <p:nvSpPr>
          <p:cNvPr id="17" name="Text Placeholder 5">
            <a:extLst>
              <a:ext uri="{FF2B5EF4-FFF2-40B4-BE49-F238E27FC236}">
                <a16:creationId xmlns:a16="http://schemas.microsoft.com/office/drawing/2014/main" id="{734DFA83-0489-374D-984E-D148AF15FB19}"/>
              </a:ext>
            </a:extLst>
          </p:cNvPr>
          <p:cNvSpPr>
            <a:spLocks noGrp="1"/>
          </p:cNvSpPr>
          <p:nvPr>
            <p:ph type="body" sz="quarter" idx="22" hasCustomPrompt="1"/>
          </p:nvPr>
        </p:nvSpPr>
        <p:spPr>
          <a:xfrm>
            <a:off x="6951521" y="3718682"/>
            <a:ext cx="3887787" cy="578644"/>
          </a:xfrm>
          <a:solidFill>
            <a:srgbClr val="E4E5E3"/>
          </a:solidFill>
        </p:spPr>
        <p:txBody>
          <a:bodyPr lIns="180000" tIns="180000" rIns="180000" bIns="46800">
            <a:noAutofit/>
          </a:bodyPr>
          <a:lstStyle>
            <a:lvl1pPr marL="0" indent="0">
              <a:buNone/>
              <a:defRPr sz="1800"/>
            </a:lvl1pPr>
          </a:lstStyle>
          <a:p>
            <a:pPr lvl="0"/>
            <a:r>
              <a:rPr lang="en-US"/>
              <a:t>Put the text here</a:t>
            </a:r>
          </a:p>
        </p:txBody>
      </p:sp>
      <p:sp>
        <p:nvSpPr>
          <p:cNvPr id="18" name="Text Placeholder 5">
            <a:extLst>
              <a:ext uri="{FF2B5EF4-FFF2-40B4-BE49-F238E27FC236}">
                <a16:creationId xmlns:a16="http://schemas.microsoft.com/office/drawing/2014/main" id="{40A584AF-EFDF-6C45-8450-E6896AA5447E}"/>
              </a:ext>
            </a:extLst>
          </p:cNvPr>
          <p:cNvSpPr>
            <a:spLocks noGrp="1"/>
          </p:cNvSpPr>
          <p:nvPr>
            <p:ph type="body" sz="quarter" idx="23" hasCustomPrompt="1"/>
          </p:nvPr>
        </p:nvSpPr>
        <p:spPr>
          <a:xfrm>
            <a:off x="1343473" y="4587007"/>
            <a:ext cx="3887787" cy="578644"/>
          </a:xfrm>
          <a:solidFill>
            <a:srgbClr val="E4E5E3"/>
          </a:solidFill>
        </p:spPr>
        <p:txBody>
          <a:bodyPr lIns="180000" tIns="180000" rIns="180000" bIns="46800">
            <a:noAutofit/>
          </a:bodyPr>
          <a:lstStyle>
            <a:lvl1pPr marL="0" indent="0">
              <a:buNone/>
              <a:defRPr sz="1800"/>
            </a:lvl1pPr>
          </a:lstStyle>
          <a:p>
            <a:pPr lvl="0"/>
            <a:r>
              <a:rPr lang="en-US"/>
              <a:t>Put the text here</a:t>
            </a:r>
          </a:p>
        </p:txBody>
      </p:sp>
      <p:sp>
        <p:nvSpPr>
          <p:cNvPr id="19" name="Text Placeholder 5">
            <a:extLst>
              <a:ext uri="{FF2B5EF4-FFF2-40B4-BE49-F238E27FC236}">
                <a16:creationId xmlns:a16="http://schemas.microsoft.com/office/drawing/2014/main" id="{B8ADD201-5C22-9240-930B-C39DCFAEA838}"/>
              </a:ext>
            </a:extLst>
          </p:cNvPr>
          <p:cNvSpPr>
            <a:spLocks noGrp="1"/>
          </p:cNvSpPr>
          <p:nvPr>
            <p:ph type="body" sz="quarter" idx="24" hasCustomPrompt="1"/>
          </p:nvPr>
        </p:nvSpPr>
        <p:spPr>
          <a:xfrm>
            <a:off x="6951521" y="4587007"/>
            <a:ext cx="3887787" cy="578644"/>
          </a:xfrm>
          <a:solidFill>
            <a:srgbClr val="E4E5E3"/>
          </a:solidFill>
        </p:spPr>
        <p:txBody>
          <a:bodyPr lIns="180000" tIns="180000" rIns="180000" bIns="46800">
            <a:noAutofit/>
          </a:bodyPr>
          <a:lstStyle>
            <a:lvl1pPr marL="0" indent="0">
              <a:buNone/>
              <a:defRPr sz="1800"/>
            </a:lvl1pPr>
          </a:lstStyle>
          <a:p>
            <a:pPr lvl="0"/>
            <a:r>
              <a:rPr lang="en-US"/>
              <a:t>Put the text here</a:t>
            </a:r>
          </a:p>
        </p:txBody>
      </p:sp>
      <p:sp>
        <p:nvSpPr>
          <p:cNvPr id="20" name="Text Placeholder 5">
            <a:extLst>
              <a:ext uri="{FF2B5EF4-FFF2-40B4-BE49-F238E27FC236}">
                <a16:creationId xmlns:a16="http://schemas.microsoft.com/office/drawing/2014/main" id="{21AA854F-49C8-0740-875D-2A28B04B66F6}"/>
              </a:ext>
            </a:extLst>
          </p:cNvPr>
          <p:cNvSpPr>
            <a:spLocks noGrp="1"/>
          </p:cNvSpPr>
          <p:nvPr>
            <p:ph type="body" sz="quarter" idx="25" hasCustomPrompt="1"/>
          </p:nvPr>
        </p:nvSpPr>
        <p:spPr>
          <a:xfrm>
            <a:off x="1343473" y="5455333"/>
            <a:ext cx="3887787" cy="578644"/>
          </a:xfrm>
          <a:solidFill>
            <a:srgbClr val="E4E5E3"/>
          </a:solidFill>
        </p:spPr>
        <p:txBody>
          <a:bodyPr lIns="180000" tIns="180000" rIns="180000" bIns="46800">
            <a:noAutofit/>
          </a:bodyPr>
          <a:lstStyle>
            <a:lvl1pPr marL="0" indent="0">
              <a:buNone/>
              <a:defRPr sz="1800"/>
            </a:lvl1pPr>
          </a:lstStyle>
          <a:p>
            <a:pPr lvl="0"/>
            <a:r>
              <a:rPr lang="en-US"/>
              <a:t>Put the text here</a:t>
            </a:r>
          </a:p>
        </p:txBody>
      </p:sp>
      <p:sp>
        <p:nvSpPr>
          <p:cNvPr id="21" name="Text Placeholder 5">
            <a:extLst>
              <a:ext uri="{FF2B5EF4-FFF2-40B4-BE49-F238E27FC236}">
                <a16:creationId xmlns:a16="http://schemas.microsoft.com/office/drawing/2014/main" id="{8FE94F80-1B2D-0E45-8D2E-B57A96EFF5BA}"/>
              </a:ext>
            </a:extLst>
          </p:cNvPr>
          <p:cNvSpPr>
            <a:spLocks noGrp="1"/>
          </p:cNvSpPr>
          <p:nvPr>
            <p:ph type="body" sz="quarter" idx="26" hasCustomPrompt="1"/>
          </p:nvPr>
        </p:nvSpPr>
        <p:spPr>
          <a:xfrm>
            <a:off x="6951521" y="5455333"/>
            <a:ext cx="3887787" cy="578644"/>
          </a:xfrm>
          <a:solidFill>
            <a:srgbClr val="E4E5E3"/>
          </a:solidFill>
        </p:spPr>
        <p:txBody>
          <a:bodyPr lIns="180000" tIns="180000" rIns="180000" bIns="46800">
            <a:noAutofit/>
          </a:bodyPr>
          <a:lstStyle>
            <a:lvl1pPr marL="0" indent="0">
              <a:buNone/>
              <a:defRPr sz="1800"/>
            </a:lvl1pPr>
          </a:lstStyle>
          <a:p>
            <a:pPr lvl="0"/>
            <a:r>
              <a:rPr lang="en-US"/>
              <a:t>Put the text here</a:t>
            </a:r>
          </a:p>
        </p:txBody>
      </p:sp>
      <p:pic>
        <p:nvPicPr>
          <p:cNvPr id="13" name="Picture 12">
            <a:extLst>
              <a:ext uri="{FF2B5EF4-FFF2-40B4-BE49-F238E27FC236}">
                <a16:creationId xmlns:a16="http://schemas.microsoft.com/office/drawing/2014/main" id="{B8B9ABC5-46EF-5B4B-96D5-1DD4DD51030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705937" y="4149080"/>
            <a:ext cx="770907" cy="628899"/>
          </a:xfrm>
          <a:prstGeom prst="rect">
            <a:avLst/>
          </a:prstGeom>
        </p:spPr>
      </p:pic>
      <p:sp>
        <p:nvSpPr>
          <p:cNvPr id="22" name="Title 1">
            <a:extLst>
              <a:ext uri="{FF2B5EF4-FFF2-40B4-BE49-F238E27FC236}">
                <a16:creationId xmlns:a16="http://schemas.microsoft.com/office/drawing/2014/main" id="{27C49505-1F72-114A-830A-001EEE0DECFF}"/>
              </a:ext>
            </a:extLst>
          </p:cNvPr>
          <p:cNvSpPr>
            <a:spLocks noGrp="1"/>
          </p:cNvSpPr>
          <p:nvPr>
            <p:ph type="title" hasCustomPrompt="1"/>
          </p:nvPr>
        </p:nvSpPr>
        <p:spPr>
          <a:xfrm>
            <a:off x="838201" y="838800"/>
            <a:ext cx="10517188" cy="1728787"/>
          </a:xfrm>
          <a:prstGeom prst="rect">
            <a:avLst/>
          </a:prstGeom>
        </p:spPr>
        <p:txBody>
          <a:bodyPr/>
          <a:lstStyle>
            <a:lvl1pPr>
              <a:lnSpc>
                <a:spcPct val="100000"/>
              </a:lnSpc>
              <a:defRPr sz="3600"/>
            </a:lvl1pPr>
          </a:lstStyle>
          <a:p>
            <a:r>
              <a:rPr lang="en-US"/>
              <a:t>Put the slide headline here, </a:t>
            </a:r>
            <a:br>
              <a:rPr lang="en-US"/>
            </a:br>
            <a:r>
              <a:rPr lang="en-US"/>
              <a:t>keep it bold 36 </a:t>
            </a:r>
            <a:r>
              <a:rPr lang="en-US" err="1"/>
              <a:t>pt</a:t>
            </a:r>
            <a:endParaRPr lang="en-US"/>
          </a:p>
        </p:txBody>
      </p:sp>
      <p:sp>
        <p:nvSpPr>
          <p:cNvPr id="23" name="Footer Placeholder 1">
            <a:extLst>
              <a:ext uri="{FF2B5EF4-FFF2-40B4-BE49-F238E27FC236}">
                <a16:creationId xmlns:a16="http://schemas.microsoft.com/office/drawing/2014/main" id="{E1C2E697-BEBD-9742-A496-9922D663A345}"/>
              </a:ext>
            </a:extLst>
          </p:cNvPr>
          <p:cNvSpPr>
            <a:spLocks noGrp="1"/>
          </p:cNvSpPr>
          <p:nvPr>
            <p:ph type="ftr" sz="quarter" idx="15"/>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215134118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ocks with caption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6F4D095-75F9-A649-B638-1297084AD7A4}"/>
              </a:ext>
            </a:extLst>
          </p:cNvPr>
          <p:cNvSpPr>
            <a:spLocks noGrp="1"/>
          </p:cNvSpPr>
          <p:nvPr>
            <p:ph type="pic" sz="quarter" idx="20" hasCustomPrompt="1"/>
          </p:nvPr>
        </p:nvSpPr>
        <p:spPr>
          <a:xfrm>
            <a:off x="848250" y="2852739"/>
            <a:ext cx="1713029" cy="1713029"/>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12" name="Text Placeholder 11">
            <a:extLst>
              <a:ext uri="{FF2B5EF4-FFF2-40B4-BE49-F238E27FC236}">
                <a16:creationId xmlns:a16="http://schemas.microsoft.com/office/drawing/2014/main" id="{D25650C0-0F85-764E-9732-F99E668D11A2}"/>
              </a:ext>
            </a:extLst>
          </p:cNvPr>
          <p:cNvSpPr>
            <a:spLocks noGrp="1"/>
          </p:cNvSpPr>
          <p:nvPr>
            <p:ph type="body" sz="quarter" idx="21" hasCustomPrompt="1"/>
          </p:nvPr>
        </p:nvSpPr>
        <p:spPr>
          <a:xfrm>
            <a:off x="848250" y="4724450"/>
            <a:ext cx="1713029" cy="720775"/>
          </a:xfrm>
        </p:spPr>
        <p:txBody>
          <a:bodyPr>
            <a:noAutofit/>
          </a:bodyPr>
          <a:lstStyle>
            <a:lvl1pPr marL="0" indent="0">
              <a:lnSpc>
                <a:spcPct val="100000"/>
              </a:lnSpc>
              <a:buNone/>
              <a:defRPr sz="1400"/>
            </a:lvl1pPr>
            <a:lvl2pPr>
              <a:defRPr sz="1400"/>
            </a:lvl2pPr>
            <a:lvl3pPr>
              <a:defRPr sz="1400"/>
            </a:lvl3pPr>
            <a:lvl4pPr>
              <a:defRPr sz="1400"/>
            </a:lvl4pPr>
            <a:lvl5pPr>
              <a:defRPr sz="1400"/>
            </a:lvl5pPr>
          </a:lstStyle>
          <a:p>
            <a:pPr lvl="0"/>
            <a:r>
              <a:rPr lang="en-US"/>
              <a:t>Put the body text or caption here</a:t>
            </a:r>
            <a:endParaRPr lang="en-GB"/>
          </a:p>
        </p:txBody>
      </p:sp>
      <p:sp>
        <p:nvSpPr>
          <p:cNvPr id="21" name="Picture Placeholder 7">
            <a:extLst>
              <a:ext uri="{FF2B5EF4-FFF2-40B4-BE49-F238E27FC236}">
                <a16:creationId xmlns:a16="http://schemas.microsoft.com/office/drawing/2014/main" id="{541447E4-2AA6-7F48-B55B-B62747E0ABD2}"/>
              </a:ext>
            </a:extLst>
          </p:cNvPr>
          <p:cNvSpPr>
            <a:spLocks noGrp="1"/>
          </p:cNvSpPr>
          <p:nvPr>
            <p:ph type="pic" sz="quarter" idx="22" hasCustomPrompt="1"/>
          </p:nvPr>
        </p:nvSpPr>
        <p:spPr>
          <a:xfrm>
            <a:off x="3708426" y="2852739"/>
            <a:ext cx="1713029" cy="1713029"/>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2" name="Text Placeholder 11">
            <a:extLst>
              <a:ext uri="{FF2B5EF4-FFF2-40B4-BE49-F238E27FC236}">
                <a16:creationId xmlns:a16="http://schemas.microsoft.com/office/drawing/2014/main" id="{2AD28FF4-13F4-2C40-9AF9-E173148BF12A}"/>
              </a:ext>
            </a:extLst>
          </p:cNvPr>
          <p:cNvSpPr>
            <a:spLocks noGrp="1"/>
          </p:cNvSpPr>
          <p:nvPr>
            <p:ph type="body" sz="quarter" idx="23" hasCustomPrompt="1"/>
          </p:nvPr>
        </p:nvSpPr>
        <p:spPr>
          <a:xfrm>
            <a:off x="3708426" y="4724450"/>
            <a:ext cx="1713029" cy="720775"/>
          </a:xfrm>
        </p:spPr>
        <p:txBody>
          <a:bodyPr>
            <a:noAutofit/>
          </a:bodyPr>
          <a:lstStyle>
            <a:lvl1pPr marL="0" indent="0">
              <a:lnSpc>
                <a:spcPct val="100000"/>
              </a:lnSpc>
              <a:buNone/>
              <a:defRPr sz="1400"/>
            </a:lvl1pPr>
            <a:lvl2pPr>
              <a:defRPr sz="1400"/>
            </a:lvl2pPr>
            <a:lvl3pPr>
              <a:defRPr sz="1400"/>
            </a:lvl3pPr>
            <a:lvl4pPr>
              <a:defRPr sz="1400"/>
            </a:lvl4pPr>
            <a:lvl5pPr>
              <a:defRPr sz="1400"/>
            </a:lvl5pPr>
          </a:lstStyle>
          <a:p>
            <a:pPr lvl="0"/>
            <a:r>
              <a:rPr lang="en-US"/>
              <a:t>Put the body text or caption here</a:t>
            </a:r>
            <a:endParaRPr lang="en-GB"/>
          </a:p>
        </p:txBody>
      </p:sp>
      <p:sp>
        <p:nvSpPr>
          <p:cNvPr id="23" name="Picture Placeholder 7">
            <a:extLst>
              <a:ext uri="{FF2B5EF4-FFF2-40B4-BE49-F238E27FC236}">
                <a16:creationId xmlns:a16="http://schemas.microsoft.com/office/drawing/2014/main" id="{76549726-CD0C-C144-A1EB-76A281BC952E}"/>
              </a:ext>
            </a:extLst>
          </p:cNvPr>
          <p:cNvSpPr>
            <a:spLocks noGrp="1"/>
          </p:cNvSpPr>
          <p:nvPr>
            <p:ph type="pic" sz="quarter" idx="24" hasCustomPrompt="1"/>
          </p:nvPr>
        </p:nvSpPr>
        <p:spPr>
          <a:xfrm>
            <a:off x="6791832" y="2852739"/>
            <a:ext cx="1713029" cy="1713029"/>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4" name="Text Placeholder 11">
            <a:extLst>
              <a:ext uri="{FF2B5EF4-FFF2-40B4-BE49-F238E27FC236}">
                <a16:creationId xmlns:a16="http://schemas.microsoft.com/office/drawing/2014/main" id="{5B3AA100-6E6E-D34B-943C-1D75F59C39B5}"/>
              </a:ext>
            </a:extLst>
          </p:cNvPr>
          <p:cNvSpPr>
            <a:spLocks noGrp="1"/>
          </p:cNvSpPr>
          <p:nvPr>
            <p:ph type="body" sz="quarter" idx="25" hasCustomPrompt="1"/>
          </p:nvPr>
        </p:nvSpPr>
        <p:spPr>
          <a:xfrm>
            <a:off x="6791832" y="4724450"/>
            <a:ext cx="1713029" cy="720775"/>
          </a:xfrm>
        </p:spPr>
        <p:txBody>
          <a:bodyPr>
            <a:noAutofit/>
          </a:bodyPr>
          <a:lstStyle>
            <a:lvl1pPr marL="0" indent="0">
              <a:lnSpc>
                <a:spcPct val="100000"/>
              </a:lnSpc>
              <a:buNone/>
              <a:defRPr sz="1400"/>
            </a:lvl1pPr>
            <a:lvl2pPr>
              <a:defRPr sz="1400"/>
            </a:lvl2pPr>
            <a:lvl3pPr>
              <a:defRPr sz="1400"/>
            </a:lvl3pPr>
            <a:lvl4pPr>
              <a:defRPr sz="1400"/>
            </a:lvl4pPr>
            <a:lvl5pPr>
              <a:defRPr sz="1400"/>
            </a:lvl5pPr>
          </a:lstStyle>
          <a:p>
            <a:pPr lvl="0"/>
            <a:r>
              <a:rPr lang="en-US"/>
              <a:t>Put the body text or caption here</a:t>
            </a:r>
            <a:endParaRPr lang="en-GB"/>
          </a:p>
        </p:txBody>
      </p:sp>
      <p:sp>
        <p:nvSpPr>
          <p:cNvPr id="25" name="Picture Placeholder 7">
            <a:extLst>
              <a:ext uri="{FF2B5EF4-FFF2-40B4-BE49-F238E27FC236}">
                <a16:creationId xmlns:a16="http://schemas.microsoft.com/office/drawing/2014/main" id="{DCB14019-6F34-AB4B-B98E-4393A31FE4D7}"/>
              </a:ext>
            </a:extLst>
          </p:cNvPr>
          <p:cNvSpPr>
            <a:spLocks noGrp="1"/>
          </p:cNvSpPr>
          <p:nvPr>
            <p:ph type="pic" sz="quarter" idx="26" hasCustomPrompt="1"/>
          </p:nvPr>
        </p:nvSpPr>
        <p:spPr>
          <a:xfrm>
            <a:off x="9652008" y="2852739"/>
            <a:ext cx="1713029" cy="1713029"/>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US"/>
              <a:t>Drag and drop or click the icon to add a picture</a:t>
            </a:r>
          </a:p>
        </p:txBody>
      </p:sp>
      <p:sp>
        <p:nvSpPr>
          <p:cNvPr id="26" name="Text Placeholder 11">
            <a:extLst>
              <a:ext uri="{FF2B5EF4-FFF2-40B4-BE49-F238E27FC236}">
                <a16:creationId xmlns:a16="http://schemas.microsoft.com/office/drawing/2014/main" id="{1C762A72-2425-1F42-B142-A5C927AEEBB1}"/>
              </a:ext>
            </a:extLst>
          </p:cNvPr>
          <p:cNvSpPr>
            <a:spLocks noGrp="1"/>
          </p:cNvSpPr>
          <p:nvPr>
            <p:ph type="body" sz="quarter" idx="27" hasCustomPrompt="1"/>
          </p:nvPr>
        </p:nvSpPr>
        <p:spPr>
          <a:xfrm>
            <a:off x="9652008" y="4724450"/>
            <a:ext cx="1713029" cy="720775"/>
          </a:xfrm>
        </p:spPr>
        <p:txBody>
          <a:bodyPr>
            <a:noAutofit/>
          </a:bodyPr>
          <a:lstStyle>
            <a:lvl1pPr marL="0" indent="0">
              <a:lnSpc>
                <a:spcPct val="100000"/>
              </a:lnSpc>
              <a:buNone/>
              <a:defRPr sz="1400"/>
            </a:lvl1pPr>
            <a:lvl2pPr>
              <a:defRPr sz="1400"/>
            </a:lvl2pPr>
            <a:lvl3pPr>
              <a:defRPr sz="1400"/>
            </a:lvl3pPr>
            <a:lvl4pPr>
              <a:defRPr sz="1400"/>
            </a:lvl4pPr>
            <a:lvl5pPr>
              <a:defRPr sz="1400"/>
            </a:lvl5pPr>
          </a:lstStyle>
          <a:p>
            <a:pPr lvl="0"/>
            <a:r>
              <a:rPr lang="en-US"/>
              <a:t>Put the body text or caption here</a:t>
            </a:r>
            <a:endParaRPr lang="en-GB"/>
          </a:p>
        </p:txBody>
      </p:sp>
      <p:sp>
        <p:nvSpPr>
          <p:cNvPr id="15" name="Title 1">
            <a:extLst>
              <a:ext uri="{FF2B5EF4-FFF2-40B4-BE49-F238E27FC236}">
                <a16:creationId xmlns:a16="http://schemas.microsoft.com/office/drawing/2014/main" id="{8CE2F602-6CDF-0545-8DB7-6A5B5F93FE33}"/>
              </a:ext>
            </a:extLst>
          </p:cNvPr>
          <p:cNvSpPr>
            <a:spLocks noGrp="1"/>
          </p:cNvSpPr>
          <p:nvPr>
            <p:ph type="title" hasCustomPrompt="1"/>
          </p:nvPr>
        </p:nvSpPr>
        <p:spPr>
          <a:xfrm>
            <a:off x="838201" y="838800"/>
            <a:ext cx="10517188" cy="1728787"/>
          </a:xfrm>
          <a:prstGeom prst="rect">
            <a:avLst/>
          </a:prstGeom>
        </p:spPr>
        <p:txBody>
          <a:bodyPr/>
          <a:lstStyle>
            <a:lvl1pPr>
              <a:lnSpc>
                <a:spcPct val="100000"/>
              </a:lnSpc>
              <a:defRPr sz="3600"/>
            </a:lvl1pPr>
          </a:lstStyle>
          <a:p>
            <a:r>
              <a:rPr lang="en-US"/>
              <a:t>Put the slide headline here, </a:t>
            </a:r>
            <a:br>
              <a:rPr lang="en-US"/>
            </a:br>
            <a:r>
              <a:rPr lang="en-US"/>
              <a:t>keep it bold 36 </a:t>
            </a:r>
            <a:r>
              <a:rPr lang="en-US" err="1"/>
              <a:t>pt</a:t>
            </a:r>
            <a:endParaRPr lang="en-US"/>
          </a:p>
        </p:txBody>
      </p:sp>
      <p:sp>
        <p:nvSpPr>
          <p:cNvPr id="2" name="Footer Placeholder 1">
            <a:extLst>
              <a:ext uri="{FF2B5EF4-FFF2-40B4-BE49-F238E27FC236}">
                <a16:creationId xmlns:a16="http://schemas.microsoft.com/office/drawing/2014/main" id="{41BC659F-6930-604A-B029-50229258314D}"/>
              </a:ext>
            </a:extLst>
          </p:cNvPr>
          <p:cNvSpPr>
            <a:spLocks noGrp="1"/>
          </p:cNvSpPr>
          <p:nvPr>
            <p:ph type="ftr" sz="quarter" idx="28"/>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6074265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8CE3CA0-F0EA-6747-898B-8A3A65AC1BD3}"/>
              </a:ext>
            </a:extLst>
          </p:cNvPr>
          <p:cNvSpPr>
            <a:spLocks noGrp="1"/>
          </p:cNvSpPr>
          <p:nvPr>
            <p:ph type="ftr" sz="quarter" idx="10"/>
          </p:nvPr>
        </p:nvSpPr>
        <p:spPr>
          <a:xfrm>
            <a:off x="838200" y="6381327"/>
            <a:ext cx="5257800" cy="293119"/>
          </a:xfrm>
          <a:prstGeom prst="rect">
            <a:avLst/>
          </a:prstGeom>
        </p:spPr>
        <p:txBody>
          <a:bodyPr/>
          <a:lstStyle/>
          <a:p>
            <a:endParaRPr lang="en-GB"/>
          </a:p>
        </p:txBody>
      </p:sp>
    </p:spTree>
    <p:extLst>
      <p:ext uri="{BB962C8B-B14F-4D97-AF65-F5344CB8AC3E}">
        <p14:creationId xmlns:p14="http://schemas.microsoft.com/office/powerpoint/2010/main" val="22316376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Footer Placeholder 4"/>
          <p:cNvSpPr>
            <a:spLocks noGrp="1"/>
          </p:cNvSpPr>
          <p:nvPr>
            <p:ph type="ftr" sz="quarter" idx="11"/>
          </p:nvPr>
        </p:nvSpPr>
        <p:spPr/>
        <p:txBody>
          <a:bodyPr/>
          <a:lstStyle/>
          <a:p>
            <a:endParaRPr lang="en-GB"/>
          </a:p>
        </p:txBody>
      </p:sp>
    </p:spTree>
    <p:extLst>
      <p:ext uri="{BB962C8B-B14F-4D97-AF65-F5344CB8AC3E}">
        <p14:creationId xmlns:p14="http://schemas.microsoft.com/office/powerpoint/2010/main" val="6693216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emplate beeld links slogan">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3124405" y="380840"/>
            <a:ext cx="8686958" cy="761968"/>
          </a:xfrm>
        </p:spPr>
        <p:txBody>
          <a:bodyPr/>
          <a:lstStyle/>
          <a:p>
            <a:r>
              <a:rPr lang="nl-NL" dirty="0"/>
              <a:t>KLIK OM DE STIJL TE BEWERKEN</a:t>
            </a:r>
            <a:endParaRPr lang="en-US" dirty="0"/>
          </a:p>
        </p:txBody>
      </p:sp>
      <p:sp>
        <p:nvSpPr>
          <p:cNvPr id="3" name="Tijdelijke aanduiding voor inhoud 2"/>
          <p:cNvSpPr>
            <a:spLocks noGrp="1"/>
          </p:cNvSpPr>
          <p:nvPr>
            <p:ph idx="1"/>
          </p:nvPr>
        </p:nvSpPr>
        <p:spPr>
          <a:xfrm>
            <a:off x="3124405" y="1341642"/>
            <a:ext cx="8686958" cy="4906995"/>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4" name="Tijdelijke aanduiding voor datum 3"/>
          <p:cNvSpPr>
            <a:spLocks noGrp="1"/>
          </p:cNvSpPr>
          <p:nvPr>
            <p:ph type="dt" sz="half" idx="10"/>
          </p:nvPr>
        </p:nvSpPr>
        <p:spPr>
          <a:xfrm>
            <a:off x="812968" y="6112132"/>
            <a:ext cx="2844800" cy="212712"/>
          </a:xfrm>
        </p:spPr>
        <p:txBody>
          <a:bodyPr/>
          <a:lstStyle/>
          <a:p>
            <a:endParaRPr lang="en-US"/>
          </a:p>
        </p:txBody>
      </p:sp>
      <p:sp>
        <p:nvSpPr>
          <p:cNvPr id="5" name="Tijdelijke aanduiding voor voettekst 4"/>
          <p:cNvSpPr>
            <a:spLocks noGrp="1"/>
          </p:cNvSpPr>
          <p:nvPr>
            <p:ph type="ftr" sz="quarter" idx="11"/>
          </p:nvPr>
        </p:nvSpPr>
        <p:spPr/>
        <p:txBody>
          <a:bodyPr/>
          <a:lstStyle/>
          <a:p>
            <a:endParaRPr lang="en-US" dirty="0"/>
          </a:p>
        </p:txBody>
      </p:sp>
      <p:sp>
        <p:nvSpPr>
          <p:cNvPr id="8" name="Tijdelijke aanduiding voor afbeelding 7"/>
          <p:cNvSpPr>
            <a:spLocks noGrp="1"/>
          </p:cNvSpPr>
          <p:nvPr>
            <p:ph type="pic" sz="quarter" idx="13" hasCustomPrompt="1"/>
          </p:nvPr>
        </p:nvSpPr>
        <p:spPr>
          <a:xfrm>
            <a:off x="420" y="-2"/>
            <a:ext cx="2972016" cy="6343479"/>
          </a:xfrm>
        </p:spPr>
        <p:txBody>
          <a:bodyPr tIns="252000" anchor="t" anchorCtr="0">
            <a:normAutofit/>
          </a:bodyPr>
          <a:lstStyle>
            <a:lvl1pPr marL="0" indent="0" algn="l">
              <a:buFontTx/>
              <a:buNone/>
              <a:defRPr sz="1481"/>
            </a:lvl1pPr>
          </a:lstStyle>
          <a:p>
            <a:r>
              <a:rPr lang="nl-NL" dirty="0"/>
              <a:t>Klik om een afbeelding                  toe te voegen</a:t>
            </a:r>
            <a:endParaRPr lang="en-US" dirty="0"/>
          </a:p>
        </p:txBody>
      </p:sp>
      <p:sp>
        <p:nvSpPr>
          <p:cNvPr id="10" name="Tijdelijke aanduiding voor dianummer 5"/>
          <p:cNvSpPr txBox="1">
            <a:spLocks/>
          </p:cNvSpPr>
          <p:nvPr userDrawn="1"/>
        </p:nvSpPr>
        <p:spPr>
          <a:xfrm>
            <a:off x="11821624" y="6553462"/>
            <a:ext cx="446150" cy="304538"/>
          </a:xfrm>
          <a:prstGeom prst="rect">
            <a:avLst/>
          </a:prstGeom>
        </p:spPr>
        <p:txBody>
          <a:bodyPr vert="horz" lIns="96757" tIns="48378" rIns="96757" bIns="48378" rtlCol="0" anchor="ctr"/>
          <a:lstStyle>
            <a:defPPr>
              <a:defRPr lang="en-US"/>
            </a:defPPr>
            <a:lvl1pPr marL="0" algn="l" defTabSz="914400" rtl="0" eaLnBrk="1" latinLnBrk="0" hangingPunct="1">
              <a:defRPr sz="700" kern="1200">
                <a:solidFill>
                  <a:schemeClr val="bg1">
                    <a:lumMod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5F6BF0F-3BD0-4867-8F14-7E2DD9C48FCB}" type="slidenum">
              <a:rPr lang="en-US" sz="741" smtClean="0"/>
              <a:pPr algn="ctr"/>
              <a:t>‹#›</a:t>
            </a:fld>
            <a:endParaRPr lang="en-US" sz="741" dirty="0"/>
          </a:p>
        </p:txBody>
      </p:sp>
    </p:spTree>
    <p:extLst>
      <p:ext uri="{BB962C8B-B14F-4D97-AF65-F5344CB8AC3E}">
        <p14:creationId xmlns:p14="http://schemas.microsoft.com/office/powerpoint/2010/main" val="635936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A1761-FBE4-4D4D-A2BA-051BC1F8ACE9}"/>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CB2351-9BED-4F33-8AA4-2D8CB62B82B1}"/>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1040AA7-81E7-4834-A109-9EF624467B81}"/>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9481401-1654-4B47-81DB-8E3F49DB862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41FDD1D-5103-4670-905D-7BA2BC8219E7}"/>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257194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contents">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90F7D97-7943-F74E-8640-D30812E6AB99}"/>
              </a:ext>
            </a:extLst>
          </p:cNvPr>
          <p:cNvSpPr>
            <a:spLocks noGrp="1"/>
          </p:cNvSpPr>
          <p:nvPr>
            <p:ph type="title" hasCustomPrompt="1"/>
          </p:nvPr>
        </p:nvSpPr>
        <p:spPr>
          <a:xfrm>
            <a:off x="838200" y="838800"/>
            <a:ext cx="5257800" cy="1152227"/>
          </a:xfrm>
          <a:prstGeom prst="rect">
            <a:avLst/>
          </a:prstGeom>
        </p:spPr>
        <p:txBody>
          <a:bodyPr/>
          <a:lstStyle>
            <a:lvl1pPr>
              <a:lnSpc>
                <a:spcPct val="100000"/>
              </a:lnSpc>
              <a:defRPr sz="3600"/>
            </a:lvl1pPr>
          </a:lstStyle>
          <a:p>
            <a:r>
              <a:rPr lang="en-GB" noProof="0"/>
              <a:t>Agenda or contents</a:t>
            </a:r>
          </a:p>
        </p:txBody>
      </p:sp>
      <p:sp>
        <p:nvSpPr>
          <p:cNvPr id="10" name="Text Placeholder 9">
            <a:extLst>
              <a:ext uri="{FF2B5EF4-FFF2-40B4-BE49-F238E27FC236}">
                <a16:creationId xmlns:a16="http://schemas.microsoft.com/office/drawing/2014/main" id="{E234D5AF-452C-2E41-B572-1BD2DC3468B0}"/>
              </a:ext>
            </a:extLst>
          </p:cNvPr>
          <p:cNvSpPr>
            <a:spLocks noGrp="1"/>
          </p:cNvSpPr>
          <p:nvPr>
            <p:ph type="body" sz="quarter" idx="11" hasCustomPrompt="1"/>
          </p:nvPr>
        </p:nvSpPr>
        <p:spPr>
          <a:xfrm>
            <a:off x="838200" y="2204865"/>
            <a:ext cx="5257800" cy="3816523"/>
          </a:xfrm>
        </p:spPr>
        <p:txBody>
          <a:bodyPr lIns="90000" rIns="90000">
            <a:no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a:lvl1pPr>
            <a:lvl2pPr marL="457189" marR="0" indent="0" algn="l" defTabSz="914377" rtl="0" eaLnBrk="1" fontAlgn="auto" latinLnBrk="0" hangingPunct="1">
              <a:lnSpc>
                <a:spcPct val="100000"/>
              </a:lnSpc>
              <a:spcBef>
                <a:spcPts val="500"/>
              </a:spcBef>
              <a:spcAft>
                <a:spcPts val="0"/>
              </a:spcAft>
              <a:buClrTx/>
              <a:buSzTx/>
              <a:buFont typeface="Arial" panose="020B0604020202020204" pitchFamily="34" charset="0"/>
              <a:buNone/>
              <a:tabLst/>
              <a:defRPr sz="1800"/>
            </a:lvl2pPr>
          </a:lstStyle>
          <a:p>
            <a:pPr lvl="0"/>
            <a:r>
              <a:rPr lang="en-GB" noProof="0"/>
              <a:t>Put the agenda topic here, </a:t>
            </a:r>
            <a:br>
              <a:rPr lang="en-GB" noProof="0"/>
            </a:br>
            <a:r>
              <a:rPr lang="en-GB" noProof="0"/>
              <a:t>keep it regular 24 pt</a:t>
            </a:r>
          </a:p>
        </p:txBody>
      </p:sp>
      <p:sp>
        <p:nvSpPr>
          <p:cNvPr id="11" name="TextBox 10">
            <a:extLst>
              <a:ext uri="{FF2B5EF4-FFF2-40B4-BE49-F238E27FC236}">
                <a16:creationId xmlns:a16="http://schemas.microsoft.com/office/drawing/2014/main" id="{97F7DB04-77BF-2E44-B6B3-908B7D2114B5}"/>
              </a:ext>
            </a:extLst>
          </p:cNvPr>
          <p:cNvSpPr txBox="1"/>
          <p:nvPr userDrawn="1"/>
        </p:nvSpPr>
        <p:spPr>
          <a:xfrm>
            <a:off x="11064552" y="6442521"/>
            <a:ext cx="936104" cy="246221"/>
          </a:xfrm>
          <a:prstGeom prst="rect">
            <a:avLst/>
          </a:prstGeom>
          <a:noFill/>
        </p:spPr>
        <p:txBody>
          <a:bodyPr wrap="square" rtlCol="0" anchor="b">
            <a:spAutoFit/>
          </a:bodyPr>
          <a:lstStyle/>
          <a:p>
            <a:pPr algn="r"/>
            <a:fld id="{6CE035FB-656D-BE4C-9C54-3AFE6E724348}" type="slidenum">
              <a:rPr lang="en-GB" sz="1000" noProof="0" smtClean="0">
                <a:latin typeface="Noto IKEA Latin" panose="020B0502040504020204" pitchFamily="34" charset="0"/>
              </a:rPr>
              <a:pPr algn="r"/>
              <a:t>‹#›</a:t>
            </a:fld>
            <a:endParaRPr lang="en-GB" sz="1000" noProof="0">
              <a:latin typeface="Noto IKEA Latin" panose="020B0502040504020204" pitchFamily="34" charset="0"/>
            </a:endParaRPr>
          </a:p>
        </p:txBody>
      </p:sp>
      <p:sp>
        <p:nvSpPr>
          <p:cNvPr id="4" name="Footer Placeholder 3">
            <a:extLst>
              <a:ext uri="{FF2B5EF4-FFF2-40B4-BE49-F238E27FC236}">
                <a16:creationId xmlns:a16="http://schemas.microsoft.com/office/drawing/2014/main" id="{230E9C2F-08A9-3749-8604-85EB4B9FE365}"/>
              </a:ext>
            </a:extLst>
          </p:cNvPr>
          <p:cNvSpPr>
            <a:spLocks noGrp="1"/>
          </p:cNvSpPr>
          <p:nvPr>
            <p:ph type="ftr" sz="quarter" idx="12"/>
          </p:nvPr>
        </p:nvSpPr>
        <p:spPr>
          <a:xfrm>
            <a:off x="838200" y="6381328"/>
            <a:ext cx="5257800" cy="293118"/>
          </a:xfrm>
          <a:prstGeom prst="rect">
            <a:avLst/>
          </a:prstGeom>
        </p:spPr>
        <p:txBody>
          <a:bodyPr/>
          <a:lstStyle/>
          <a:p>
            <a:endParaRPr lang="en-GB" noProof="0"/>
          </a:p>
        </p:txBody>
      </p:sp>
    </p:spTree>
    <p:extLst>
      <p:ext uri="{BB962C8B-B14F-4D97-AF65-F5344CB8AC3E}">
        <p14:creationId xmlns:p14="http://schemas.microsoft.com/office/powerpoint/2010/main" val="269644881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6FBCB-9C7E-495D-96C8-A46CA7AEE3C1}"/>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5E3224C7-AA9E-43B1-A33A-FFBE5C23384B}"/>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CF5033-2546-4889-8DF6-D2074E6835B9}"/>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FE1F520F-DB2E-49C0-BEB6-25F0BE2B40D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D436550-C7DF-42CE-AEC8-801B26C33110}"/>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43700144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A730E-AC09-4C60-A59C-E44DE2993404}"/>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87E407-DAF2-489F-BA6A-357E1E0938F6}"/>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861CBFA-0113-486B-9EDC-60AD631E1B4A}"/>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4D657265-A015-46E7-96DD-1085604D48F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EF600D8-71B3-43D8-82EF-6C641F07647E}"/>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148722792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32BD-7431-404E-988D-8DC5680D428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ACE91A13-DDFA-425F-BA2B-E876B5FF4729}"/>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FE50FC-9029-4506-9F07-0A309277BF3A}"/>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B5A1AAC-965E-459B-ABD0-F97BEE2F953F}"/>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99A7429B-97ED-4E10-A326-95470944FCF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35B8021-2155-459E-82F2-7097883E0E6D}"/>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8751965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C45A7-20CC-4E20-A88D-834D64B96B5A}"/>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B9FC241-4D3B-4E89-BA3A-8227ADEB169A}"/>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E23FA4-345E-4874-AA32-B27A564B6C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B92FAD3-A4DA-4DEE-84B6-3E76A493D950}"/>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5597E6-4CB3-4627-9888-C1D17AAE4306}"/>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F787716-DE27-4A56-9A7A-F84306A5A4C9}"/>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D17C7DB5-2000-4A42-BB7D-B54DC1BDFFC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0AF1184-D498-4CE9-8C58-01AE3E3699FA}"/>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256904382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52D92-E59A-44F6-8D40-DB5F201C078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6805101A-284B-47EF-A91C-45BEF161A0E5}"/>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A9AC2723-8328-4688-80DD-9D0B89252BD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C74B9A2C-237B-42CD-AB81-A845477F4D99}"/>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232117301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D546CA-B3B3-4F2D-BAC6-A7C45AAD57CD}"/>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A908B160-B753-44DB-A524-C2901FCF042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B7F7FCA-7D75-412F-AB9A-8FAB278DC2AA}"/>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214106361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04201-9B6D-4834-9AF8-E3570FE6E1E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183D3A7-E496-4640-8D28-D3133959A9F8}"/>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AE6F2C-ED40-46CE-8204-DB0D0A9D155B}"/>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896749-B3B6-4D25-A119-6B15302A80A9}"/>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6DFA23D7-8246-40AF-9BD9-4BE1A19F97D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CEF4C59-D380-42EF-A91E-896E69018785}"/>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171991739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7948A-AA41-49CA-A0BC-4314685B7E9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70B63C-256A-4032-A2BC-0AB21329F2A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52B373F-D90E-4EDD-8117-5C02EB8976D8}"/>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4D0FB2-EB38-4317-B837-7D3B3681C455}"/>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C91995B5-3F76-4229-953A-25AA152ACAC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29149ED-38E0-4AB9-8899-30C6F1C975F4}"/>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391849653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DE102-8720-443F-A954-1879158D48A0}"/>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34F442-B916-4AE7-845C-1B61D9F5492C}"/>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7C1AEB-40DD-4414-BA70-34F4F35ECFB0}"/>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FAC6779C-C506-4875-8C5C-EDBB6F4F2A0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65CB7-2888-4CF7-A692-4298FE51BACF}"/>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272207316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BB3E56-B792-4623-8ED7-EFAC31013220}"/>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84594A1-FA4A-43EB-B441-5E6963292BE6}"/>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6D1494-4597-4A38-B48E-6444B0B6B160}"/>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1ED34743-4DD3-4A0E-BF58-125400B0611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4EAFA81-2220-4638-B906-46D64A90EBA0}"/>
              </a:ext>
            </a:extLst>
          </p:cNvPr>
          <p:cNvSpPr>
            <a:spLocks noGrp="1"/>
          </p:cNvSpPr>
          <p:nvPr>
            <p:ph type="sldNum" sz="quarter" idx="12"/>
          </p:nvPr>
        </p:nvSpPr>
        <p:spPr>
          <a:xfrm>
            <a:off x="8610600" y="6356350"/>
            <a:ext cx="2743200" cy="365125"/>
          </a:xfrm>
          <a:prstGeom prst="rect">
            <a:avLst/>
          </a:prstGeom>
        </p:spPr>
        <p:txBody>
          <a:bodyPr/>
          <a:lstStyle/>
          <a:p>
            <a:fld id="{B8DD4D5F-2B83-4CD9-91E2-829166575515}" type="slidenum">
              <a:rPr lang="en-US" smtClean="0"/>
              <a:t>‹#›</a:t>
            </a:fld>
            <a:endParaRPr lang="en-US"/>
          </a:p>
        </p:txBody>
      </p:sp>
    </p:spTree>
    <p:extLst>
      <p:ext uri="{BB962C8B-B14F-4D97-AF65-F5344CB8AC3E}">
        <p14:creationId xmlns:p14="http://schemas.microsoft.com/office/powerpoint/2010/main" val="3988897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line and text">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115EB387-5C28-7B4F-A0C5-45C9CB988492}"/>
              </a:ext>
            </a:extLst>
          </p:cNvPr>
          <p:cNvSpPr>
            <a:spLocks noGrp="1"/>
          </p:cNvSpPr>
          <p:nvPr>
            <p:ph type="body" sz="half" idx="2" hasCustomPrompt="1"/>
          </p:nvPr>
        </p:nvSpPr>
        <p:spPr>
          <a:xfrm>
            <a:off x="6528049" y="980729"/>
            <a:ext cx="4464495" cy="5040660"/>
          </a:xfrm>
        </p:spPr>
        <p:txBody>
          <a:bodyPr>
            <a:noAutofit/>
          </a:bodyPr>
          <a:lstStyle>
            <a:lvl1pPr marL="0" marR="0" indent="0" algn="l" defTabSz="720000" rtl="0" eaLnBrk="1" fontAlgn="auto" latinLnBrk="0" hangingPunct="1">
              <a:lnSpc>
                <a:spcPct val="100000"/>
              </a:lnSpc>
              <a:spcBef>
                <a:spcPts val="1000"/>
              </a:spcBef>
              <a:spcAft>
                <a:spcPts val="0"/>
              </a:spcAft>
              <a:buClrTx/>
              <a:buSzTx/>
              <a:buFont typeface="Arial" panose="020B0604020202020204" pitchFamily="34" charset="0"/>
              <a:buNone/>
              <a:tabLst/>
              <a:defRPr sz="14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marL="0" marR="0" lvl="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noProof="0"/>
              <a:t>Put the body text here, keep it regular 14 pt. Put the body text here, keep it regular 14 pt. Put the body text here, keep it regular 14 pt. Put the body text here, keep it regular 14 pt.</a:t>
            </a:r>
          </a:p>
        </p:txBody>
      </p:sp>
      <p:sp>
        <p:nvSpPr>
          <p:cNvPr id="5" name="TextBox 4">
            <a:extLst>
              <a:ext uri="{FF2B5EF4-FFF2-40B4-BE49-F238E27FC236}">
                <a16:creationId xmlns:a16="http://schemas.microsoft.com/office/drawing/2014/main" id="{C43799C1-AC21-E543-BEA9-3917801594CD}"/>
              </a:ext>
            </a:extLst>
          </p:cNvPr>
          <p:cNvSpPr txBox="1"/>
          <p:nvPr userDrawn="1"/>
        </p:nvSpPr>
        <p:spPr>
          <a:xfrm>
            <a:off x="11064552" y="6442521"/>
            <a:ext cx="936104" cy="246221"/>
          </a:xfrm>
          <a:prstGeom prst="rect">
            <a:avLst/>
          </a:prstGeom>
          <a:noFill/>
        </p:spPr>
        <p:txBody>
          <a:bodyPr wrap="square" rtlCol="0" anchor="b">
            <a:spAutoFit/>
          </a:bodyPr>
          <a:lstStyle/>
          <a:p>
            <a:pPr algn="r"/>
            <a:fld id="{6CE035FB-656D-BE4C-9C54-3AFE6E724348}" type="slidenum">
              <a:rPr lang="en-GB" sz="1000" noProof="0" smtClean="0">
                <a:latin typeface="Noto IKEA Latin" panose="020B0502040504020204" pitchFamily="34" charset="0"/>
              </a:rPr>
              <a:pPr algn="r"/>
              <a:t>‹#›</a:t>
            </a:fld>
            <a:endParaRPr lang="en-GB" sz="1000" noProof="0">
              <a:latin typeface="Noto IKEA Latin" panose="020B0502040504020204" pitchFamily="34" charset="0"/>
            </a:endParaRPr>
          </a:p>
        </p:txBody>
      </p:sp>
      <p:sp>
        <p:nvSpPr>
          <p:cNvPr id="8" name="Title 1">
            <a:extLst>
              <a:ext uri="{FF2B5EF4-FFF2-40B4-BE49-F238E27FC236}">
                <a16:creationId xmlns:a16="http://schemas.microsoft.com/office/drawing/2014/main" id="{E292D429-7910-E04B-A9EA-23F0ADA2C261}"/>
              </a:ext>
            </a:extLst>
          </p:cNvPr>
          <p:cNvSpPr>
            <a:spLocks noGrp="1"/>
          </p:cNvSpPr>
          <p:nvPr>
            <p:ph type="title" hasCustomPrompt="1"/>
          </p:nvPr>
        </p:nvSpPr>
        <p:spPr>
          <a:xfrm>
            <a:off x="838200" y="836614"/>
            <a:ext cx="5257800" cy="5184775"/>
          </a:xfrm>
          <a:prstGeom prst="rect">
            <a:avLst/>
          </a:prstGeom>
        </p:spPr>
        <p:txBody>
          <a:bodyPr/>
          <a:lstStyle>
            <a:lvl1pPr>
              <a:lnSpc>
                <a:spcPct val="100000"/>
              </a:lnSpc>
              <a:defRPr sz="3600"/>
            </a:lvl1pPr>
          </a:lstStyle>
          <a:p>
            <a:r>
              <a:rPr lang="en-GB" noProof="0"/>
              <a:t>Put the headline here, keep it bold 36 pt</a:t>
            </a:r>
          </a:p>
        </p:txBody>
      </p:sp>
      <p:sp>
        <p:nvSpPr>
          <p:cNvPr id="2" name="Footer Placeholder 1">
            <a:extLst>
              <a:ext uri="{FF2B5EF4-FFF2-40B4-BE49-F238E27FC236}">
                <a16:creationId xmlns:a16="http://schemas.microsoft.com/office/drawing/2014/main" id="{0D93D0BC-99E9-0945-A937-4D324F73864A}"/>
              </a:ext>
            </a:extLst>
          </p:cNvPr>
          <p:cNvSpPr>
            <a:spLocks noGrp="1"/>
          </p:cNvSpPr>
          <p:nvPr>
            <p:ph type="ftr" sz="quarter" idx="10"/>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3333799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name on colour background or image">
    <p:bg>
      <p:bgPr>
        <a:solidFill>
          <a:schemeClr val="bg1"/>
        </a:solidFill>
        <a:effectLst/>
      </p:bgPr>
    </p:bg>
    <p:spTree>
      <p:nvGrpSpPr>
        <p:cNvPr id="1" name=""/>
        <p:cNvGrpSpPr/>
        <p:nvPr/>
      </p:nvGrpSpPr>
      <p:grpSpPr>
        <a:xfrm>
          <a:off x="0" y="0"/>
          <a:ext cx="0" cy="0"/>
          <a:chOff x="0" y="0"/>
          <a:chExt cx="0" cy="0"/>
        </a:xfrm>
      </p:grpSpPr>
      <p:sp>
        <p:nvSpPr>
          <p:cNvPr id="5" name="Picture Placeholder 10">
            <a:extLst>
              <a:ext uri="{FF2B5EF4-FFF2-40B4-BE49-F238E27FC236}">
                <a16:creationId xmlns:a16="http://schemas.microsoft.com/office/drawing/2014/main" id="{CEB23BBA-345D-F745-B284-713BE897A027}"/>
              </a:ext>
            </a:extLst>
          </p:cNvPr>
          <p:cNvSpPr>
            <a:spLocks noGrp="1"/>
          </p:cNvSpPr>
          <p:nvPr>
            <p:ph type="pic" sz="quarter" idx="14" hasCustomPrompt="1"/>
          </p:nvPr>
        </p:nvSpPr>
        <p:spPr>
          <a:xfrm>
            <a:off x="0" y="-27384"/>
            <a:ext cx="12192000" cy="6885384"/>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GB" noProof="0"/>
              <a:t>Select a colour for background. Or drag and drop to add a picture</a:t>
            </a:r>
          </a:p>
        </p:txBody>
      </p:sp>
      <p:sp>
        <p:nvSpPr>
          <p:cNvPr id="10" name="TextBox 9">
            <a:extLst>
              <a:ext uri="{FF2B5EF4-FFF2-40B4-BE49-F238E27FC236}">
                <a16:creationId xmlns:a16="http://schemas.microsoft.com/office/drawing/2014/main" id="{7FB25574-EA1E-8647-9572-8972274746BB}"/>
              </a:ext>
            </a:extLst>
          </p:cNvPr>
          <p:cNvSpPr txBox="1"/>
          <p:nvPr userDrawn="1"/>
        </p:nvSpPr>
        <p:spPr>
          <a:xfrm>
            <a:off x="11064552" y="6442521"/>
            <a:ext cx="936104" cy="246221"/>
          </a:xfrm>
          <a:prstGeom prst="rect">
            <a:avLst/>
          </a:prstGeom>
          <a:noFill/>
        </p:spPr>
        <p:txBody>
          <a:bodyPr wrap="square" rtlCol="0" anchor="b">
            <a:spAutoFit/>
          </a:bodyPr>
          <a:lstStyle/>
          <a:p>
            <a:pPr algn="r"/>
            <a:fld id="{6CE035FB-656D-BE4C-9C54-3AFE6E724348}" type="slidenum">
              <a:rPr lang="en-GB" sz="1000" noProof="0" smtClean="0">
                <a:latin typeface="Noto IKEA Latin" panose="020B0502040504020204" pitchFamily="34" charset="0"/>
              </a:rPr>
              <a:pPr algn="r"/>
              <a:t>‹#›</a:t>
            </a:fld>
            <a:endParaRPr lang="en-GB" sz="1000" noProof="0">
              <a:latin typeface="Noto IKEA Latin" panose="020B0502040504020204" pitchFamily="34" charset="0"/>
            </a:endParaRPr>
          </a:p>
        </p:txBody>
      </p:sp>
      <p:sp>
        <p:nvSpPr>
          <p:cNvPr id="11" name="Subtitle 2">
            <a:extLst>
              <a:ext uri="{FF2B5EF4-FFF2-40B4-BE49-F238E27FC236}">
                <a16:creationId xmlns:a16="http://schemas.microsoft.com/office/drawing/2014/main" id="{9F99187E-75C3-704C-B702-5FF1467E154C}"/>
              </a:ext>
            </a:extLst>
          </p:cNvPr>
          <p:cNvSpPr>
            <a:spLocks noGrp="1"/>
          </p:cNvSpPr>
          <p:nvPr>
            <p:ph type="subTitle" idx="1" hasCustomPrompt="1"/>
          </p:nvPr>
        </p:nvSpPr>
        <p:spPr>
          <a:xfrm>
            <a:off x="850138" y="1952836"/>
            <a:ext cx="7766143" cy="2952328"/>
          </a:xfrm>
        </p:spPr>
        <p:txBody>
          <a:bodyPr anchor="ctr" anchorCtr="0">
            <a:noAutofit/>
          </a:bodyPr>
          <a:lstStyle>
            <a:lvl1pPr marL="0" indent="0" algn="l">
              <a:lnSpc>
                <a:spcPct val="100000"/>
              </a:lnSpc>
              <a:buNone/>
              <a:defRPr sz="6000" b="1" spc="-100" baseline="0">
                <a:latin typeface="Noto IKEA Latin" panose="020B0502040504020204" pitchFamily="3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noProof="0"/>
              <a:t>Put the chapter headline here, </a:t>
            </a:r>
            <a:br>
              <a:rPr lang="en-GB" noProof="0"/>
            </a:br>
            <a:r>
              <a:rPr lang="en-GB" noProof="0"/>
              <a:t>keep it bold 60 </a:t>
            </a:r>
            <a:r>
              <a:rPr lang="en-GB" noProof="0" err="1"/>
              <a:t>pt</a:t>
            </a:r>
            <a:endParaRPr lang="en-GB" noProof="0"/>
          </a:p>
        </p:txBody>
      </p:sp>
      <p:sp>
        <p:nvSpPr>
          <p:cNvPr id="3" name="Footer Placeholder 2">
            <a:extLst>
              <a:ext uri="{FF2B5EF4-FFF2-40B4-BE49-F238E27FC236}">
                <a16:creationId xmlns:a16="http://schemas.microsoft.com/office/drawing/2014/main" id="{27FAFF6B-078B-C64F-9CD3-498DC3DC93C6}"/>
              </a:ext>
            </a:extLst>
          </p:cNvPr>
          <p:cNvSpPr>
            <a:spLocks noGrp="1"/>
          </p:cNvSpPr>
          <p:nvPr>
            <p:ph type="ftr" sz="quarter" idx="15"/>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249758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name with number on colour background or image">
    <p:bg>
      <p:bgPr>
        <a:solidFill>
          <a:schemeClr val="bg1"/>
        </a:solidFill>
        <a:effectLst/>
      </p:bgPr>
    </p:bg>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85D87CF5-198A-D24A-8C46-75F45766C3CF}"/>
              </a:ext>
            </a:extLst>
          </p:cNvPr>
          <p:cNvSpPr>
            <a:spLocks noGrp="1"/>
          </p:cNvSpPr>
          <p:nvPr>
            <p:ph type="pic" sz="quarter" idx="14" hasCustomPrompt="1"/>
          </p:nvPr>
        </p:nvSpPr>
        <p:spPr>
          <a:xfrm>
            <a:off x="0" y="0"/>
            <a:ext cx="12192000" cy="6858000"/>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GB" noProof="0"/>
              <a:t>Select a colour for background. Or drag and drop to add a picture</a:t>
            </a:r>
          </a:p>
        </p:txBody>
      </p:sp>
      <p:sp>
        <p:nvSpPr>
          <p:cNvPr id="15" name="Text Placeholder 4">
            <a:extLst>
              <a:ext uri="{FF2B5EF4-FFF2-40B4-BE49-F238E27FC236}">
                <a16:creationId xmlns:a16="http://schemas.microsoft.com/office/drawing/2014/main" id="{D692063E-373D-9A4C-B3F2-4CED294F18A0}"/>
              </a:ext>
            </a:extLst>
          </p:cNvPr>
          <p:cNvSpPr>
            <a:spLocks noGrp="1"/>
          </p:cNvSpPr>
          <p:nvPr>
            <p:ph type="body" sz="quarter" idx="11" hasCustomPrompt="1"/>
          </p:nvPr>
        </p:nvSpPr>
        <p:spPr>
          <a:xfrm>
            <a:off x="240566" y="1952836"/>
            <a:ext cx="4038600" cy="2952328"/>
          </a:xfrm>
        </p:spPr>
        <p:txBody>
          <a:bodyPr anchor="ctr" anchorCtr="0">
            <a:noAutofit/>
          </a:bodyPr>
          <a:lstStyle>
            <a:lvl1pPr marL="0" indent="0" algn="ctr">
              <a:buNone/>
              <a:defRPr sz="24999" b="1" spc="-300" baseline="0">
                <a:ln>
                  <a:noFill/>
                </a:ln>
                <a:solidFill>
                  <a:schemeClr val="tx1"/>
                </a:solidFill>
              </a:defRPr>
            </a:lvl1pPr>
          </a:lstStyle>
          <a:p>
            <a:pPr lvl="0"/>
            <a:r>
              <a:rPr lang="en-GB" noProof="0"/>
              <a:t>#</a:t>
            </a:r>
          </a:p>
        </p:txBody>
      </p:sp>
      <p:sp>
        <p:nvSpPr>
          <p:cNvPr id="8" name="Subtitle 2">
            <a:extLst>
              <a:ext uri="{FF2B5EF4-FFF2-40B4-BE49-F238E27FC236}">
                <a16:creationId xmlns:a16="http://schemas.microsoft.com/office/drawing/2014/main" id="{03179F04-E3DD-714F-9E83-2F320F41AF4B}"/>
              </a:ext>
            </a:extLst>
          </p:cNvPr>
          <p:cNvSpPr>
            <a:spLocks noGrp="1"/>
          </p:cNvSpPr>
          <p:nvPr>
            <p:ph type="subTitle" idx="1" hasCustomPrompt="1"/>
          </p:nvPr>
        </p:nvSpPr>
        <p:spPr>
          <a:xfrm>
            <a:off x="4392350" y="1952836"/>
            <a:ext cx="7200800" cy="2952328"/>
          </a:xfrm>
        </p:spPr>
        <p:txBody>
          <a:bodyPr anchor="ctr" anchorCtr="0">
            <a:noAutofit/>
          </a:bodyPr>
          <a:lstStyle>
            <a:lvl1pPr marL="0" indent="0" algn="l">
              <a:lnSpc>
                <a:spcPct val="100000"/>
              </a:lnSpc>
              <a:buNone/>
              <a:defRPr sz="6000" b="1" spc="-100" baseline="0">
                <a:latin typeface="Noto IKEA Latin" panose="020B0502040504020204" pitchFamily="3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noProof="0"/>
              <a:t>Put the chapter headline here, </a:t>
            </a:r>
            <a:br>
              <a:rPr lang="en-GB" noProof="0"/>
            </a:br>
            <a:r>
              <a:rPr lang="en-GB" noProof="0"/>
              <a:t>keep it bold 60 pt</a:t>
            </a:r>
          </a:p>
        </p:txBody>
      </p:sp>
      <p:sp>
        <p:nvSpPr>
          <p:cNvPr id="10" name="TextBox 9">
            <a:extLst>
              <a:ext uri="{FF2B5EF4-FFF2-40B4-BE49-F238E27FC236}">
                <a16:creationId xmlns:a16="http://schemas.microsoft.com/office/drawing/2014/main" id="{FE45F13E-6F8C-BD43-9317-B7D1E5155799}"/>
              </a:ext>
            </a:extLst>
          </p:cNvPr>
          <p:cNvSpPr txBox="1"/>
          <p:nvPr userDrawn="1"/>
        </p:nvSpPr>
        <p:spPr>
          <a:xfrm>
            <a:off x="11064552" y="6442521"/>
            <a:ext cx="936104" cy="246221"/>
          </a:xfrm>
          <a:prstGeom prst="rect">
            <a:avLst/>
          </a:prstGeom>
          <a:noFill/>
        </p:spPr>
        <p:txBody>
          <a:bodyPr wrap="square" rtlCol="0" anchor="b">
            <a:spAutoFit/>
          </a:bodyPr>
          <a:lstStyle/>
          <a:p>
            <a:pPr algn="r"/>
            <a:fld id="{6CE035FB-656D-BE4C-9C54-3AFE6E724348}" type="slidenum">
              <a:rPr lang="en-GB" sz="1000" noProof="0" smtClean="0">
                <a:latin typeface="Noto IKEA Latin" panose="020B0502040504020204" pitchFamily="34" charset="0"/>
              </a:rPr>
              <a:pPr algn="r"/>
              <a:t>‹#›</a:t>
            </a:fld>
            <a:endParaRPr lang="en-GB" sz="1000" noProof="0">
              <a:latin typeface="Noto IKEA Latin" panose="020B0502040504020204" pitchFamily="34" charset="0"/>
            </a:endParaRPr>
          </a:p>
        </p:txBody>
      </p:sp>
      <p:sp>
        <p:nvSpPr>
          <p:cNvPr id="2" name="Footer Placeholder 1">
            <a:extLst>
              <a:ext uri="{FF2B5EF4-FFF2-40B4-BE49-F238E27FC236}">
                <a16:creationId xmlns:a16="http://schemas.microsoft.com/office/drawing/2014/main" id="{876CF0F0-F83A-094D-B7DE-7F6CCAEE674B}"/>
              </a:ext>
            </a:extLst>
          </p:cNvPr>
          <p:cNvSpPr>
            <a:spLocks noGrp="1"/>
          </p:cNvSpPr>
          <p:nvPr>
            <p:ph type="ftr" sz="quarter" idx="15"/>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1651634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pter name with number on texture or image">
    <p:bg>
      <p:bgPr>
        <a:solidFill>
          <a:schemeClr val="bg1"/>
        </a:solidFill>
        <a:effectLst/>
      </p:bgPr>
    </p:bg>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C2E2C76C-B512-4744-83A7-60E61AA545D5}"/>
              </a:ext>
            </a:extLst>
          </p:cNvPr>
          <p:cNvSpPr>
            <a:spLocks noGrp="1"/>
          </p:cNvSpPr>
          <p:nvPr>
            <p:ph type="pic" sz="quarter" idx="14" hasCustomPrompt="1"/>
          </p:nvPr>
        </p:nvSpPr>
        <p:spPr>
          <a:xfrm>
            <a:off x="0" y="0"/>
            <a:ext cx="12192000" cy="6858000"/>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GB" noProof="0"/>
              <a:t>Select a colour for background. Or drag and drop to add a picture</a:t>
            </a:r>
          </a:p>
        </p:txBody>
      </p:sp>
      <p:sp>
        <p:nvSpPr>
          <p:cNvPr id="5" name="Picture Placeholder 4">
            <a:extLst>
              <a:ext uri="{FF2B5EF4-FFF2-40B4-BE49-F238E27FC236}">
                <a16:creationId xmlns:a16="http://schemas.microsoft.com/office/drawing/2014/main" id="{FB1122C6-C8D2-B547-ADCC-E7F92107FD3B}"/>
              </a:ext>
            </a:extLst>
          </p:cNvPr>
          <p:cNvSpPr>
            <a:spLocks noGrp="1"/>
          </p:cNvSpPr>
          <p:nvPr>
            <p:ph type="pic" sz="quarter" idx="18" hasCustomPrompt="1"/>
          </p:nvPr>
        </p:nvSpPr>
        <p:spPr>
          <a:xfrm>
            <a:off x="838994" y="1824831"/>
            <a:ext cx="10514013" cy="3208338"/>
          </a:xfrm>
          <a:solidFill>
            <a:schemeClr val="bg1"/>
          </a:solidFill>
        </p:spPr>
        <p:txBody>
          <a:bodyPr/>
          <a:lstStyle/>
          <a:p>
            <a:r>
              <a:rPr lang="en-GB" noProof="0"/>
              <a:t> </a:t>
            </a:r>
          </a:p>
        </p:txBody>
      </p:sp>
      <p:sp>
        <p:nvSpPr>
          <p:cNvPr id="8" name="Subtitle 2">
            <a:extLst>
              <a:ext uri="{FF2B5EF4-FFF2-40B4-BE49-F238E27FC236}">
                <a16:creationId xmlns:a16="http://schemas.microsoft.com/office/drawing/2014/main" id="{03179F04-E3DD-714F-9E83-2F320F41AF4B}"/>
              </a:ext>
            </a:extLst>
          </p:cNvPr>
          <p:cNvSpPr>
            <a:spLocks noGrp="1"/>
          </p:cNvSpPr>
          <p:nvPr>
            <p:ph type="subTitle" idx="1" hasCustomPrompt="1"/>
          </p:nvPr>
        </p:nvSpPr>
        <p:spPr>
          <a:xfrm>
            <a:off x="3359696" y="2534917"/>
            <a:ext cx="7704856" cy="1802259"/>
          </a:xfrm>
        </p:spPr>
        <p:txBody>
          <a:bodyPr anchor="ctr">
            <a:noAutofit/>
          </a:bodyPr>
          <a:lstStyle>
            <a:lvl1pPr marL="0" indent="0" algn="l">
              <a:lnSpc>
                <a:spcPct val="100000"/>
              </a:lnSpc>
              <a:buNone/>
              <a:defRPr sz="6000" b="1" spc="-100" baseline="0">
                <a:latin typeface="Noto IKEA Latin" panose="020B0502040504020204" pitchFamily="3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noProof="0"/>
              <a:t>Put the chapter headline here</a:t>
            </a:r>
          </a:p>
        </p:txBody>
      </p:sp>
      <p:sp>
        <p:nvSpPr>
          <p:cNvPr id="11" name="Text Placeholder 4">
            <a:extLst>
              <a:ext uri="{FF2B5EF4-FFF2-40B4-BE49-F238E27FC236}">
                <a16:creationId xmlns:a16="http://schemas.microsoft.com/office/drawing/2014/main" id="{E6CA9D82-2C12-3A47-9717-927FD5070851}"/>
              </a:ext>
            </a:extLst>
          </p:cNvPr>
          <p:cNvSpPr>
            <a:spLocks noGrp="1"/>
          </p:cNvSpPr>
          <p:nvPr>
            <p:ph type="body" sz="quarter" idx="11" hasCustomPrompt="1"/>
          </p:nvPr>
        </p:nvSpPr>
        <p:spPr>
          <a:xfrm>
            <a:off x="850138" y="2534917"/>
            <a:ext cx="2437550" cy="1802259"/>
          </a:xfrm>
        </p:spPr>
        <p:txBody>
          <a:bodyPr anchor="ctr">
            <a:noAutofit/>
          </a:bodyPr>
          <a:lstStyle>
            <a:lvl1pPr marL="0" indent="0" algn="ctr">
              <a:lnSpc>
                <a:spcPct val="100000"/>
              </a:lnSpc>
              <a:buNone/>
              <a:defRPr sz="15000" b="1" spc="-300" baseline="0">
                <a:ln>
                  <a:noFill/>
                </a:ln>
                <a:solidFill>
                  <a:schemeClr val="tx1"/>
                </a:solidFill>
              </a:defRPr>
            </a:lvl1pPr>
          </a:lstStyle>
          <a:p>
            <a:pPr lvl="0"/>
            <a:r>
              <a:rPr lang="en-GB" noProof="0"/>
              <a:t>#</a:t>
            </a:r>
          </a:p>
        </p:txBody>
      </p:sp>
      <p:sp>
        <p:nvSpPr>
          <p:cNvPr id="12" name="TextBox 11">
            <a:extLst>
              <a:ext uri="{FF2B5EF4-FFF2-40B4-BE49-F238E27FC236}">
                <a16:creationId xmlns:a16="http://schemas.microsoft.com/office/drawing/2014/main" id="{4AB5007E-0939-D74C-BD84-68B93EE6A68F}"/>
              </a:ext>
            </a:extLst>
          </p:cNvPr>
          <p:cNvSpPr txBox="1"/>
          <p:nvPr userDrawn="1"/>
        </p:nvSpPr>
        <p:spPr>
          <a:xfrm>
            <a:off x="11064552" y="6442521"/>
            <a:ext cx="936104" cy="246221"/>
          </a:xfrm>
          <a:prstGeom prst="rect">
            <a:avLst/>
          </a:prstGeom>
          <a:noFill/>
        </p:spPr>
        <p:txBody>
          <a:bodyPr wrap="square" rtlCol="0" anchor="b">
            <a:spAutoFit/>
          </a:bodyPr>
          <a:lstStyle/>
          <a:p>
            <a:pPr algn="r"/>
            <a:fld id="{6CE035FB-656D-BE4C-9C54-3AFE6E724348}" type="slidenum">
              <a:rPr lang="en-GB" sz="1000" noProof="0" smtClean="0">
                <a:latin typeface="Noto IKEA Latin" panose="020B0502040504020204" pitchFamily="34" charset="0"/>
              </a:rPr>
              <a:pPr algn="r"/>
              <a:t>‹#›</a:t>
            </a:fld>
            <a:endParaRPr lang="en-GB" sz="1000" noProof="0">
              <a:latin typeface="Noto IKEA Latin" panose="020B0502040504020204" pitchFamily="34" charset="0"/>
            </a:endParaRPr>
          </a:p>
        </p:txBody>
      </p:sp>
      <p:sp>
        <p:nvSpPr>
          <p:cNvPr id="3" name="Footer Placeholder 2">
            <a:extLst>
              <a:ext uri="{FF2B5EF4-FFF2-40B4-BE49-F238E27FC236}">
                <a16:creationId xmlns:a16="http://schemas.microsoft.com/office/drawing/2014/main" id="{54B6BFA2-123E-BC45-8C9A-C7B68BAB5E7A}"/>
              </a:ext>
            </a:extLst>
          </p:cNvPr>
          <p:cNvSpPr>
            <a:spLocks noGrp="1"/>
          </p:cNvSpPr>
          <p:nvPr>
            <p:ph type="ftr" sz="quarter" idx="15"/>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2772884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ig statement on white background">
    <p:spTree>
      <p:nvGrpSpPr>
        <p:cNvPr id="1" name=""/>
        <p:cNvGrpSpPr/>
        <p:nvPr/>
      </p:nvGrpSpPr>
      <p:grpSpPr>
        <a:xfrm>
          <a:off x="0" y="0"/>
          <a:ext cx="0" cy="0"/>
          <a:chOff x="0" y="0"/>
          <a:chExt cx="0" cy="0"/>
        </a:xfrm>
      </p:grpSpPr>
      <p:sp>
        <p:nvSpPr>
          <p:cNvPr id="6" name="Title Placeholder 6">
            <a:extLst>
              <a:ext uri="{FF2B5EF4-FFF2-40B4-BE49-F238E27FC236}">
                <a16:creationId xmlns:a16="http://schemas.microsoft.com/office/drawing/2014/main" id="{42635088-B65D-C841-9E13-05D7E3443BD4}"/>
              </a:ext>
            </a:extLst>
          </p:cNvPr>
          <p:cNvSpPr>
            <a:spLocks noGrp="1"/>
          </p:cNvSpPr>
          <p:nvPr>
            <p:ph type="title" hasCustomPrompt="1"/>
          </p:nvPr>
        </p:nvSpPr>
        <p:spPr>
          <a:xfrm>
            <a:off x="838800" y="846000"/>
            <a:ext cx="10515600" cy="5165499"/>
          </a:xfrm>
          <a:prstGeom prst="rect">
            <a:avLst/>
          </a:prstGeom>
        </p:spPr>
        <p:txBody>
          <a:bodyPr vert="horz" lIns="91440" tIns="45720" rIns="91440" bIns="45720" rtlCol="0" anchor="ctr">
            <a:noAutofit/>
          </a:bodyPr>
          <a:lstStyle>
            <a:lvl1pPr>
              <a:defRPr baseline="0"/>
            </a:lvl1pPr>
          </a:lstStyle>
          <a:p>
            <a:r>
              <a:rPr lang="en-GB" noProof="0"/>
              <a:t>Put a statement here,</a:t>
            </a:r>
            <a:br>
              <a:rPr lang="en-GB" noProof="0"/>
            </a:br>
            <a:r>
              <a:rPr lang="en-GB" noProof="0"/>
              <a:t>keep it bold 60 </a:t>
            </a:r>
            <a:r>
              <a:rPr lang="en-GB" noProof="0" err="1"/>
              <a:t>pt</a:t>
            </a:r>
            <a:endParaRPr lang="en-GB" noProof="0"/>
          </a:p>
        </p:txBody>
      </p:sp>
      <p:sp>
        <p:nvSpPr>
          <p:cNvPr id="2" name="Footer Placeholder 1">
            <a:extLst>
              <a:ext uri="{FF2B5EF4-FFF2-40B4-BE49-F238E27FC236}">
                <a16:creationId xmlns:a16="http://schemas.microsoft.com/office/drawing/2014/main" id="{23EA3E62-0BBF-0B4D-99F6-A5BBE9391CD1}"/>
              </a:ext>
            </a:extLst>
          </p:cNvPr>
          <p:cNvSpPr>
            <a:spLocks noGrp="1"/>
          </p:cNvSpPr>
          <p:nvPr>
            <p:ph type="ftr" sz="quarter" idx="10"/>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3195086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statement on colour background, texture or image">
    <p:bg>
      <p:bgPr>
        <a:solidFill>
          <a:schemeClr val="bg1"/>
        </a:solidFill>
        <a:effectLst/>
      </p:bgPr>
    </p:bg>
    <p:spTree>
      <p:nvGrpSpPr>
        <p:cNvPr id="1" name=""/>
        <p:cNvGrpSpPr/>
        <p:nvPr/>
      </p:nvGrpSpPr>
      <p:grpSpPr>
        <a:xfrm>
          <a:off x="0" y="0"/>
          <a:ext cx="0" cy="0"/>
          <a:chOff x="0" y="0"/>
          <a:chExt cx="0" cy="0"/>
        </a:xfrm>
      </p:grpSpPr>
      <p:sp>
        <p:nvSpPr>
          <p:cNvPr id="5" name="Picture Placeholder 10">
            <a:extLst>
              <a:ext uri="{FF2B5EF4-FFF2-40B4-BE49-F238E27FC236}">
                <a16:creationId xmlns:a16="http://schemas.microsoft.com/office/drawing/2014/main" id="{5B5B688F-CD11-F649-AE9F-1EA4B9BFBD36}"/>
              </a:ext>
            </a:extLst>
          </p:cNvPr>
          <p:cNvSpPr>
            <a:spLocks noGrp="1"/>
          </p:cNvSpPr>
          <p:nvPr>
            <p:ph type="pic" sz="quarter" idx="14" hasCustomPrompt="1"/>
          </p:nvPr>
        </p:nvSpPr>
        <p:spPr>
          <a:xfrm>
            <a:off x="0" y="0"/>
            <a:ext cx="12192000" cy="6858000"/>
          </a:xfrm>
          <a:solidFill>
            <a:srgbClr val="E4E5E3"/>
          </a:solidFill>
        </p:spPr>
        <p:txBody>
          <a:bodyPr>
            <a:normAutofit/>
          </a:bodyPr>
          <a:lstStyle>
            <a:lvl1pPr marL="0" marR="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bg1">
                    <a:lumMod val="50000"/>
                  </a:schemeClr>
                </a:solidFill>
              </a:defRPr>
            </a:lvl1pPr>
          </a:lstStyle>
          <a:p>
            <a:r>
              <a:rPr lang="en-GB" noProof="0"/>
              <a:t>Select a colour for background. Or drag and drop to add a picture</a:t>
            </a:r>
          </a:p>
        </p:txBody>
      </p:sp>
      <p:sp>
        <p:nvSpPr>
          <p:cNvPr id="9" name="TextBox 8">
            <a:extLst>
              <a:ext uri="{FF2B5EF4-FFF2-40B4-BE49-F238E27FC236}">
                <a16:creationId xmlns:a16="http://schemas.microsoft.com/office/drawing/2014/main" id="{CF92C3D1-FF42-1F4E-A8CA-01156BB3B407}"/>
              </a:ext>
            </a:extLst>
          </p:cNvPr>
          <p:cNvSpPr txBox="1"/>
          <p:nvPr userDrawn="1"/>
        </p:nvSpPr>
        <p:spPr>
          <a:xfrm>
            <a:off x="11064552" y="6442521"/>
            <a:ext cx="936104" cy="246221"/>
          </a:xfrm>
          <a:prstGeom prst="rect">
            <a:avLst/>
          </a:prstGeom>
          <a:noFill/>
        </p:spPr>
        <p:txBody>
          <a:bodyPr wrap="square" rtlCol="0" anchor="b">
            <a:spAutoFit/>
          </a:bodyPr>
          <a:lstStyle/>
          <a:p>
            <a:pPr algn="r"/>
            <a:fld id="{6CE035FB-656D-BE4C-9C54-3AFE6E724348}" type="slidenum">
              <a:rPr lang="en-GB" sz="1000" noProof="0" smtClean="0">
                <a:latin typeface="Noto IKEA Latin" panose="020B0502040504020204" pitchFamily="34" charset="0"/>
              </a:rPr>
              <a:pPr algn="r"/>
              <a:t>‹#›</a:t>
            </a:fld>
            <a:endParaRPr lang="en-GB" sz="1000" noProof="0">
              <a:latin typeface="Noto IKEA Latin" panose="020B0502040504020204" pitchFamily="34" charset="0"/>
            </a:endParaRPr>
          </a:p>
        </p:txBody>
      </p:sp>
      <p:sp>
        <p:nvSpPr>
          <p:cNvPr id="10" name="Title Placeholder 6">
            <a:extLst>
              <a:ext uri="{FF2B5EF4-FFF2-40B4-BE49-F238E27FC236}">
                <a16:creationId xmlns:a16="http://schemas.microsoft.com/office/drawing/2014/main" id="{048B0FEC-E6E9-1B42-9F79-233E0858B4AD}"/>
              </a:ext>
            </a:extLst>
          </p:cNvPr>
          <p:cNvSpPr>
            <a:spLocks noGrp="1"/>
          </p:cNvSpPr>
          <p:nvPr>
            <p:ph type="title" hasCustomPrompt="1"/>
          </p:nvPr>
        </p:nvSpPr>
        <p:spPr>
          <a:xfrm>
            <a:off x="839788" y="846251"/>
            <a:ext cx="10515600" cy="5165499"/>
          </a:xfrm>
          <a:prstGeom prst="rect">
            <a:avLst/>
          </a:prstGeom>
        </p:spPr>
        <p:txBody>
          <a:bodyPr vert="horz" lIns="91440" tIns="45720" rIns="91440" bIns="45720" rtlCol="0" anchor="ctr">
            <a:noAutofit/>
          </a:bodyPr>
          <a:lstStyle>
            <a:lvl1pPr>
              <a:defRPr/>
            </a:lvl1pPr>
          </a:lstStyle>
          <a:p>
            <a:r>
              <a:rPr lang="en-GB" noProof="0"/>
              <a:t>Put a statement here,</a:t>
            </a:r>
            <a:br>
              <a:rPr lang="en-GB" noProof="0"/>
            </a:br>
            <a:r>
              <a:rPr lang="en-GB" noProof="0"/>
              <a:t>keep it bold 60 </a:t>
            </a:r>
            <a:r>
              <a:rPr lang="en-GB" noProof="0" err="1"/>
              <a:t>pt</a:t>
            </a:r>
            <a:endParaRPr lang="en-GB" noProof="0"/>
          </a:p>
        </p:txBody>
      </p:sp>
      <p:sp>
        <p:nvSpPr>
          <p:cNvPr id="2" name="Footer Placeholder 1">
            <a:extLst>
              <a:ext uri="{FF2B5EF4-FFF2-40B4-BE49-F238E27FC236}">
                <a16:creationId xmlns:a16="http://schemas.microsoft.com/office/drawing/2014/main" id="{CF4CDDA2-0DB6-EC42-BC2B-9EC70BD2CC1F}"/>
              </a:ext>
            </a:extLst>
          </p:cNvPr>
          <p:cNvSpPr>
            <a:spLocks noGrp="1"/>
          </p:cNvSpPr>
          <p:nvPr>
            <p:ph type="ftr" sz="quarter" idx="15"/>
          </p:nvPr>
        </p:nvSpPr>
        <p:spPr>
          <a:xfrm>
            <a:off x="838200" y="6381327"/>
            <a:ext cx="5257800" cy="293119"/>
          </a:xfrm>
          <a:prstGeom prst="rect">
            <a:avLst/>
          </a:prstGeom>
        </p:spPr>
        <p:txBody>
          <a:bodyPr/>
          <a:lstStyle/>
          <a:p>
            <a:endParaRPr lang="en-GB" noProof="0"/>
          </a:p>
        </p:txBody>
      </p:sp>
    </p:spTree>
    <p:extLst>
      <p:ext uri="{BB962C8B-B14F-4D97-AF65-F5344CB8AC3E}">
        <p14:creationId xmlns:p14="http://schemas.microsoft.com/office/powerpoint/2010/main" val="594426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7C5E5B2-D7B7-0743-B449-C3B8D5EF3BBC}"/>
              </a:ext>
            </a:extLst>
          </p:cNvPr>
          <p:cNvSpPr>
            <a:spLocks noGrp="1"/>
          </p:cNvSpPr>
          <p:nvPr>
            <p:ph type="body" idx="1"/>
          </p:nvPr>
        </p:nvSpPr>
        <p:spPr>
          <a:xfrm>
            <a:off x="838200" y="3068960"/>
            <a:ext cx="10515600" cy="2942789"/>
          </a:xfrm>
          <a:prstGeom prst="rect">
            <a:avLst/>
          </a:prstGeom>
        </p:spPr>
        <p:txBody>
          <a:bodyPr vert="horz" lIns="91440" tIns="45720" rIns="91440" bIns="45720" rtlCol="0" anchor="t">
            <a:noAutofit/>
          </a:bodyPr>
          <a:lstStyle/>
          <a:p>
            <a:pPr lvl="0"/>
            <a:r>
              <a:rPr lang="en-GB" noProof="0"/>
              <a:t>Put the body text here</a:t>
            </a:r>
          </a:p>
          <a:p>
            <a:pPr lvl="1"/>
            <a:r>
              <a:rPr lang="en-GB" noProof="0"/>
              <a:t>Bullet list</a:t>
            </a:r>
          </a:p>
        </p:txBody>
      </p:sp>
      <p:sp>
        <p:nvSpPr>
          <p:cNvPr id="7" name="Title Placeholder 6">
            <a:extLst>
              <a:ext uri="{FF2B5EF4-FFF2-40B4-BE49-F238E27FC236}">
                <a16:creationId xmlns:a16="http://schemas.microsoft.com/office/drawing/2014/main" id="{98BFA95D-7754-EC48-8FDA-5BF403130B73}"/>
              </a:ext>
            </a:extLst>
          </p:cNvPr>
          <p:cNvSpPr>
            <a:spLocks noGrp="1"/>
          </p:cNvSpPr>
          <p:nvPr>
            <p:ph type="title"/>
          </p:nvPr>
        </p:nvSpPr>
        <p:spPr>
          <a:xfrm>
            <a:off x="838201" y="846252"/>
            <a:ext cx="10517188" cy="2006685"/>
          </a:xfrm>
          <a:prstGeom prst="rect">
            <a:avLst/>
          </a:prstGeom>
        </p:spPr>
        <p:txBody>
          <a:bodyPr vert="horz" lIns="91440" tIns="45720" rIns="91440" bIns="45720" rtlCol="0" anchor="t">
            <a:noAutofit/>
          </a:bodyPr>
          <a:lstStyle/>
          <a:p>
            <a:r>
              <a:rPr lang="en-GB" noProof="0"/>
              <a:t>Put the headline</a:t>
            </a:r>
            <a:br>
              <a:rPr lang="en-GB" noProof="0"/>
            </a:br>
            <a:r>
              <a:rPr lang="en-GB" noProof="0"/>
              <a:t>here</a:t>
            </a:r>
          </a:p>
        </p:txBody>
      </p:sp>
      <p:sp>
        <p:nvSpPr>
          <p:cNvPr id="4" name="Footer Placeholder 3">
            <a:extLst>
              <a:ext uri="{FF2B5EF4-FFF2-40B4-BE49-F238E27FC236}">
                <a16:creationId xmlns:a16="http://schemas.microsoft.com/office/drawing/2014/main" id="{D81F1B77-438A-7747-8BF3-5B7613BF29D4}"/>
              </a:ext>
            </a:extLst>
          </p:cNvPr>
          <p:cNvSpPr>
            <a:spLocks noGrp="1"/>
          </p:cNvSpPr>
          <p:nvPr>
            <p:ph type="ftr" sz="quarter" idx="3"/>
          </p:nvPr>
        </p:nvSpPr>
        <p:spPr>
          <a:xfrm>
            <a:off x="838200" y="6453336"/>
            <a:ext cx="4114800" cy="268140"/>
          </a:xfrm>
          <a:prstGeom prst="rect">
            <a:avLst/>
          </a:prstGeom>
        </p:spPr>
        <p:txBody>
          <a:bodyPr vert="horz" lIns="91440" tIns="45720" rIns="91440" bIns="45720" rtlCol="0" anchor="b" anchorCtr="0"/>
          <a:lstStyle>
            <a:lvl1pPr algn="l">
              <a:defRPr sz="1000" b="0" i="1">
                <a:solidFill>
                  <a:schemeClr val="tx1">
                    <a:tint val="75000"/>
                  </a:schemeClr>
                </a:solidFill>
                <a:latin typeface="+mj-lt"/>
              </a:defRPr>
            </a:lvl1pPr>
          </a:lstStyle>
          <a:p>
            <a:endParaRPr lang="en-GB"/>
          </a:p>
        </p:txBody>
      </p:sp>
    </p:spTree>
    <p:extLst>
      <p:ext uri="{BB962C8B-B14F-4D97-AF65-F5344CB8AC3E}">
        <p14:creationId xmlns:p14="http://schemas.microsoft.com/office/powerpoint/2010/main" val="445214946"/>
      </p:ext>
    </p:extLst>
  </p:cSld>
  <p:clrMap bg1="lt1" tx1="dk1" bg2="lt2" tx2="dk2" accent1="accent1" accent2="accent2" accent3="accent3" accent4="accent4" accent5="accent5" accent6="accent6" hlink="hlink" folHlink="folHlink"/>
  <p:sldLayoutIdLst>
    <p:sldLayoutId id="2147483662" r:id="rId1"/>
    <p:sldLayoutId id="2147483700" r:id="rId2"/>
    <p:sldLayoutId id="2147483651" r:id="rId3"/>
    <p:sldLayoutId id="2147483663" r:id="rId4"/>
    <p:sldLayoutId id="2147483664" r:id="rId5"/>
    <p:sldLayoutId id="2147483667" r:id="rId6"/>
    <p:sldLayoutId id="2147483693" r:id="rId7"/>
    <p:sldLayoutId id="2147483652" r:id="rId8"/>
    <p:sldLayoutId id="2147483668" r:id="rId9"/>
    <p:sldLayoutId id="2147483653" r:id="rId10"/>
    <p:sldLayoutId id="2147483669" r:id="rId11"/>
    <p:sldLayoutId id="2147483654" r:id="rId12"/>
    <p:sldLayoutId id="2147483670" r:id="rId13"/>
    <p:sldLayoutId id="2147483671" r:id="rId14"/>
    <p:sldLayoutId id="2147483655" r:id="rId15"/>
    <p:sldLayoutId id="2147483656" r:id="rId16"/>
    <p:sldLayoutId id="2147483672" r:id="rId17"/>
    <p:sldLayoutId id="2147483694" r:id="rId18"/>
    <p:sldLayoutId id="2147483695" r:id="rId19"/>
    <p:sldLayoutId id="2147483684" r:id="rId20"/>
    <p:sldLayoutId id="2147483698" r:id="rId21"/>
    <p:sldLayoutId id="2147483678" r:id="rId22"/>
    <p:sldLayoutId id="2147483679" r:id="rId23"/>
    <p:sldLayoutId id="2147483697" r:id="rId24"/>
    <p:sldLayoutId id="2147483687" r:id="rId25"/>
    <p:sldLayoutId id="2147483699" r:id="rId26"/>
    <p:sldLayoutId id="2147483758" r:id="rId27"/>
    <p:sldLayoutId id="2147483789" r:id="rId28"/>
  </p:sldLayoutIdLst>
  <p:hf hdr="0" ftr="0" dt="0"/>
  <p:txStyles>
    <p:titleStyle>
      <a:lvl1pPr algn="l" defTabSz="914377" rtl="0" eaLnBrk="1" latinLnBrk="0" hangingPunct="1">
        <a:lnSpc>
          <a:spcPct val="100000"/>
        </a:lnSpc>
        <a:spcBef>
          <a:spcPct val="0"/>
        </a:spcBef>
        <a:buNone/>
        <a:defRPr sz="6000" b="1" kern="1200" spc="-100" baseline="0">
          <a:solidFill>
            <a:schemeClr val="tx1"/>
          </a:solidFill>
          <a:latin typeface="Noto IKEA Latin" panose="020B0502040504020204" pitchFamily="34" charset="0"/>
          <a:ea typeface="+mj-ea"/>
          <a:cs typeface="+mj-cs"/>
        </a:defRPr>
      </a:lvl1pPr>
    </p:titleStyle>
    <p:bodyStyle>
      <a:lvl1pPr marL="0" indent="0" algn="l" defTabSz="914377" rtl="0" eaLnBrk="1" latinLnBrk="0" hangingPunct="1">
        <a:lnSpc>
          <a:spcPct val="100000"/>
        </a:lnSpc>
        <a:spcBef>
          <a:spcPts val="1000"/>
        </a:spcBef>
        <a:buFont typeface="Arial" panose="020B0604020202020204" pitchFamily="34" charset="0"/>
        <a:buNone/>
        <a:defRPr sz="2400" kern="1200">
          <a:solidFill>
            <a:schemeClr val="tx1"/>
          </a:solidFill>
          <a:latin typeface="Noto IKEA Latin" panose="020B0502040504020204" pitchFamily="34" charset="0"/>
          <a:ea typeface="+mn-ea"/>
          <a:cs typeface="+mn-cs"/>
        </a:defRPr>
      </a:lvl1pPr>
      <a:lvl2pPr marL="0" indent="-342900" algn="l" defTabSz="914377" rtl="0" eaLnBrk="1" latinLnBrk="0" hangingPunct="1">
        <a:lnSpc>
          <a:spcPct val="100000"/>
        </a:lnSpc>
        <a:spcBef>
          <a:spcPts val="1000"/>
        </a:spcBef>
        <a:buFont typeface="Arial" panose="020B0604020202020204" pitchFamily="34" charset="0"/>
        <a:buChar char="•"/>
        <a:defRPr sz="2400" kern="1200" spc="0">
          <a:solidFill>
            <a:schemeClr val="tx1"/>
          </a:solidFill>
          <a:latin typeface="Noto IKEA Latin" panose="020B0502040504020204" pitchFamily="34" charset="0"/>
          <a:ea typeface="+mn-ea"/>
          <a:cs typeface="+mn-cs"/>
        </a:defRPr>
      </a:lvl2pPr>
      <a:lvl3pPr marL="1142971" indent="-228594" algn="l" defTabSz="914377" rtl="0" eaLnBrk="1" latinLnBrk="0" hangingPunct="1">
        <a:lnSpc>
          <a:spcPct val="100000"/>
        </a:lnSpc>
        <a:spcBef>
          <a:spcPts val="500"/>
        </a:spcBef>
        <a:buFont typeface="Arial" panose="020B0604020202020204" pitchFamily="34" charset="0"/>
        <a:buChar char="•"/>
        <a:defRPr sz="1800" i="0" kern="1200">
          <a:solidFill>
            <a:schemeClr val="tx1"/>
          </a:solidFill>
          <a:latin typeface="Noto IKEA Latin" panose="020B0502040504020204" pitchFamily="34" charset="0"/>
          <a:ea typeface="+mn-ea"/>
          <a:cs typeface="+mn-cs"/>
        </a:defRPr>
      </a:lvl3pPr>
      <a:lvl4pPr marL="1600160" indent="-228594" algn="l" defTabSz="914377" rtl="0" eaLnBrk="1" latinLnBrk="0" hangingPunct="1">
        <a:lnSpc>
          <a:spcPct val="100000"/>
        </a:lnSpc>
        <a:spcBef>
          <a:spcPts val="500"/>
        </a:spcBef>
        <a:buFont typeface="Arial" panose="020B0604020202020204" pitchFamily="34" charset="0"/>
        <a:buChar char="•"/>
        <a:defRPr sz="1400" kern="1200">
          <a:solidFill>
            <a:schemeClr val="tx1"/>
          </a:solidFill>
          <a:latin typeface="Noto IKEA Latin" panose="020B0502040504020204" pitchFamily="34" charset="0"/>
          <a:ea typeface="+mn-ea"/>
          <a:cs typeface="+mn-cs"/>
        </a:defRPr>
      </a:lvl4pPr>
      <a:lvl5pPr marL="2057349" indent="-228594" algn="l" defTabSz="914377" rtl="0" eaLnBrk="1" latinLnBrk="0" hangingPunct="1">
        <a:lnSpc>
          <a:spcPct val="100000"/>
        </a:lnSpc>
        <a:spcBef>
          <a:spcPts val="500"/>
        </a:spcBef>
        <a:buFont typeface="Arial" panose="020B0604020202020204" pitchFamily="34" charset="0"/>
        <a:buChar char="•"/>
        <a:defRPr sz="1000" kern="1200">
          <a:solidFill>
            <a:schemeClr val="tx1"/>
          </a:solidFill>
          <a:latin typeface="Noto IKEA Latin" panose="020B0502040504020204" pitchFamily="34"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7" userDrawn="1">
          <p15:clr>
            <a:srgbClr val="F26B43"/>
          </p15:clr>
        </p15:guide>
        <p15:guide id="4" pos="529" userDrawn="1">
          <p15:clr>
            <a:srgbClr val="F26B43"/>
          </p15:clr>
        </p15:guide>
        <p15:guide id="5" pos="7151" userDrawn="1">
          <p15:clr>
            <a:srgbClr val="F26B43"/>
          </p15:clr>
        </p15:guide>
        <p15:guide id="6" orient="horz" pos="3793" userDrawn="1">
          <p15:clr>
            <a:srgbClr val="F26B43"/>
          </p15:clr>
        </p15:guide>
        <p15:guide id="7" orient="horz" pos="1797" userDrawn="1">
          <p15:clr>
            <a:srgbClr val="F26B43"/>
          </p15:clr>
        </p15:guide>
        <p15:guide id="8" orient="horz" pos="161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DB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384754"/>
      </p:ext>
    </p:extLst>
  </p:cSld>
  <p:clrMap bg1="dk1" tx1="lt1" bg2="dk2" tx2="lt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notesSlide" Target="../notesSlides/notesSlide1.xml"/><Relationship Id="rId7" Type="http://schemas.openxmlformats.org/officeDocument/2006/relationships/image" Target="../media/image4.jpeg"/><Relationship Id="rId2" Type="http://schemas.openxmlformats.org/officeDocument/2006/relationships/slideLayout" Target="../slideLayouts/slideLayout26.xml"/><Relationship Id="rId1" Type="http://schemas.openxmlformats.org/officeDocument/2006/relationships/tags" Target="../tags/tag1.xml"/><Relationship Id="rId6" Type="http://schemas.openxmlformats.org/officeDocument/2006/relationships/image" Target="../media/image3.emf"/><Relationship Id="rId5" Type="http://schemas.openxmlformats.org/officeDocument/2006/relationships/oleObject" Target="../embeddings/oleObject1.bin"/><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9" name="Picture 18" descr="A picture containing indoor, dirty, tiled&#10;&#10;Description automatically generated">
            <a:extLst>
              <a:ext uri="{FF2B5EF4-FFF2-40B4-BE49-F238E27FC236}">
                <a16:creationId xmlns:a16="http://schemas.microsoft.com/office/drawing/2014/main" id="{5FE7E135-93B3-4FCB-B8AC-3A10A5116DF0}"/>
              </a:ext>
            </a:extLst>
          </p:cNvPr>
          <p:cNvPicPr>
            <a:picLocks noChangeAspect="1"/>
          </p:cNvPicPr>
          <p:nvPr/>
        </p:nvPicPr>
        <p:blipFill rotWithShape="1">
          <a:blip r:embed="rId4"/>
          <a:srcRect l="21497" r="7150"/>
          <a:stretch/>
        </p:blipFill>
        <p:spPr>
          <a:xfrm>
            <a:off x="8769063" y="0"/>
            <a:ext cx="3422937" cy="3200400"/>
          </a:xfrm>
          <a:prstGeom prst="rect">
            <a:avLst/>
          </a:prstGeom>
        </p:spPr>
      </p:pic>
      <p:graphicFrame>
        <p:nvGraphicFramePr>
          <p:cNvPr id="3" name="Object 2" hidden="1">
            <a:extLst>
              <a:ext uri="{FF2B5EF4-FFF2-40B4-BE49-F238E27FC236}">
                <a16:creationId xmlns:a16="http://schemas.microsoft.com/office/drawing/2014/main" id="{B367AB36-7BE6-49CC-9997-E73F197599D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592" imgH="591" progId="TCLayout.ActiveDocument.1">
                  <p:embed/>
                </p:oleObj>
              </mc:Choice>
              <mc:Fallback>
                <p:oleObj name="think-cell Slide" r:id="rId5" imgW="592" imgH="591" progId="TCLayout.ActiveDocument.1">
                  <p:embed/>
                  <p:pic>
                    <p:nvPicPr>
                      <p:cNvPr id="3" name="Object 2" hidden="1">
                        <a:extLst>
                          <a:ext uri="{FF2B5EF4-FFF2-40B4-BE49-F238E27FC236}">
                            <a16:creationId xmlns:a16="http://schemas.microsoft.com/office/drawing/2014/main" id="{B367AB36-7BE6-49CC-9997-E73F197599D2}"/>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pic>
        <p:nvPicPr>
          <p:cNvPr id="17" name="Picture 16" descr="A picture containing indoor, ceiling, platform&#10;&#10;Description automatically generated">
            <a:extLst>
              <a:ext uri="{FF2B5EF4-FFF2-40B4-BE49-F238E27FC236}">
                <a16:creationId xmlns:a16="http://schemas.microsoft.com/office/drawing/2014/main" id="{44C0216F-8949-416D-A0B7-D9B96FF8C73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32032" y="0"/>
            <a:ext cx="4800600" cy="3200400"/>
          </a:xfrm>
          <a:prstGeom prst="rect">
            <a:avLst/>
          </a:prstGeom>
        </p:spPr>
      </p:pic>
      <p:sp>
        <p:nvSpPr>
          <p:cNvPr id="22" name="Rectangle 21">
            <a:extLst>
              <a:ext uri="{FF2B5EF4-FFF2-40B4-BE49-F238E27FC236}">
                <a16:creationId xmlns:a16="http://schemas.microsoft.com/office/drawing/2014/main" id="{44FBBD0D-2C7D-4659-BC72-B48C4F84DC6C}"/>
              </a:ext>
            </a:extLst>
          </p:cNvPr>
          <p:cNvSpPr/>
          <p:nvPr/>
        </p:nvSpPr>
        <p:spPr>
          <a:xfrm>
            <a:off x="436332" y="3715228"/>
            <a:ext cx="11313216" cy="1692771"/>
          </a:xfrm>
          <a:prstGeom prst="rect">
            <a:avLst/>
          </a:prstGeom>
        </p:spPr>
        <p:txBody>
          <a:bodyPr wrap="square">
            <a:spAutoFit/>
          </a:bodyPr>
          <a:lstStyle/>
          <a:p>
            <a:pPr lvl="0" algn="ctr" defTabSz="914400">
              <a:buClr>
                <a:srgbClr val="787878"/>
              </a:buClr>
              <a:buSzPct val="75000"/>
              <a:defRPr/>
            </a:pPr>
            <a:r>
              <a:rPr lang="en-GB" sz="4800" b="1" kern="0" cap="all" spc="250" dirty="0">
                <a:solidFill>
                  <a:srgbClr val="000000"/>
                </a:solidFill>
                <a:latin typeface="Noto IKEA Latin" panose="020B0502040504020204" pitchFamily="34" charset="0"/>
                <a:ea typeface="Verdana" panose="020B0604030504040204" pitchFamily="34" charset="0"/>
                <a:cs typeface="Verdana" panose="020B0604030504040204" pitchFamily="34" charset="0"/>
              </a:rPr>
              <a:t>Organise for growth</a:t>
            </a:r>
          </a:p>
          <a:p>
            <a:pPr lvl="0" algn="ctr" defTabSz="914400">
              <a:buClr>
                <a:srgbClr val="787878"/>
              </a:buClr>
              <a:buSzPct val="75000"/>
              <a:defRPr/>
            </a:pPr>
            <a:r>
              <a:rPr lang="en-GB" sz="2800" kern="0" cap="all" spc="250" dirty="0">
                <a:solidFill>
                  <a:srgbClr val="000000"/>
                </a:solidFill>
                <a:latin typeface="Noto IKEA Latin" panose="020B0502040504020204" pitchFamily="34" charset="0"/>
                <a:ea typeface="Verdana" panose="020B0604030504040204" pitchFamily="34" charset="0"/>
                <a:cs typeface="Verdana" panose="020B0604030504040204" pitchFamily="34" charset="0"/>
              </a:rPr>
              <a:t>Revised organization structure </a:t>
            </a:r>
          </a:p>
          <a:p>
            <a:pPr lvl="0" algn="ctr" defTabSz="914400">
              <a:buClr>
                <a:srgbClr val="787878"/>
              </a:buClr>
              <a:buSzPct val="75000"/>
              <a:defRPr/>
            </a:pPr>
            <a:r>
              <a:rPr lang="en-GB" sz="2800" kern="0" cap="all" spc="250" dirty="0" err="1">
                <a:solidFill>
                  <a:srgbClr val="000000"/>
                </a:solidFill>
                <a:latin typeface="Noto IKEA Latin" panose="020B0502040504020204" pitchFamily="34" charset="0"/>
                <a:ea typeface="Verdana" panose="020B0604030504040204" pitchFamily="34" charset="0"/>
                <a:cs typeface="Verdana" panose="020B0604030504040204" pitchFamily="34" charset="0"/>
              </a:rPr>
              <a:t>retourmatras</a:t>
            </a:r>
            <a:endParaRPr lang="en-GB" sz="2800" kern="0" cap="all" spc="250" dirty="0">
              <a:solidFill>
                <a:srgbClr val="000000"/>
              </a:solidFill>
              <a:latin typeface="Noto IKEA Latin" panose="020B0502040504020204" pitchFamily="34" charset="0"/>
              <a:ea typeface="Verdana" panose="020B0604030504040204" pitchFamily="34" charset="0"/>
              <a:cs typeface="Verdana" panose="020B0604030504040204" pitchFamily="34" charset="0"/>
            </a:endParaRPr>
          </a:p>
        </p:txBody>
      </p:sp>
      <p:pic>
        <p:nvPicPr>
          <p:cNvPr id="4" name="Picture 2">
            <a:extLst>
              <a:ext uri="{FF2B5EF4-FFF2-40B4-BE49-F238E27FC236}">
                <a16:creationId xmlns:a16="http://schemas.microsoft.com/office/drawing/2014/main" id="{8662D9B7-67A5-11DE-5233-A612B8252229}"/>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28079" r="9089" b="4634"/>
          <a:stretch/>
        </p:blipFill>
        <p:spPr bwMode="auto">
          <a:xfrm>
            <a:off x="0" y="20780"/>
            <a:ext cx="4324048" cy="32004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DD4E2AB-E083-EC5F-59B9-E4FF7A2EBDB2}"/>
              </a:ext>
            </a:extLst>
          </p:cNvPr>
          <p:cNvSpPr txBox="1"/>
          <p:nvPr/>
        </p:nvSpPr>
        <p:spPr>
          <a:xfrm>
            <a:off x="260991" y="6078972"/>
            <a:ext cx="3332964" cy="636585"/>
          </a:xfrm>
          <a:prstGeom prst="rect">
            <a:avLst/>
          </a:prstGeom>
          <a:noFill/>
        </p:spPr>
        <p:txBody>
          <a:bodyPr wrap="none" rtlCol="0">
            <a:spAutoFit/>
          </a:bodyPr>
          <a:lstStyle/>
          <a:p>
            <a:pPr>
              <a:lnSpc>
                <a:spcPct val="114000"/>
              </a:lnSpc>
            </a:pPr>
            <a:r>
              <a:rPr lang="en-US" sz="1600" dirty="0"/>
              <a:t>RetourMatras Supervisory Board</a:t>
            </a:r>
          </a:p>
          <a:p>
            <a:pPr>
              <a:lnSpc>
                <a:spcPct val="114000"/>
              </a:lnSpc>
            </a:pPr>
            <a:r>
              <a:rPr lang="en-US" sz="1600" dirty="0"/>
              <a:t>7 February 2023</a:t>
            </a:r>
          </a:p>
        </p:txBody>
      </p:sp>
      <p:sp>
        <p:nvSpPr>
          <p:cNvPr id="2" name="TextBox 1">
            <a:extLst>
              <a:ext uri="{FF2B5EF4-FFF2-40B4-BE49-F238E27FC236}">
                <a16:creationId xmlns:a16="http://schemas.microsoft.com/office/drawing/2014/main" id="{F6D4B2C5-BF4B-8862-78D0-EEF172BA4EB4}"/>
              </a:ext>
            </a:extLst>
          </p:cNvPr>
          <p:cNvSpPr txBox="1"/>
          <p:nvPr/>
        </p:nvSpPr>
        <p:spPr>
          <a:xfrm>
            <a:off x="9078686" y="5558135"/>
            <a:ext cx="2036135" cy="461665"/>
          </a:xfrm>
          <a:prstGeom prst="rect">
            <a:avLst/>
          </a:prstGeom>
          <a:noFill/>
        </p:spPr>
        <p:txBody>
          <a:bodyPr wrap="none" rtlCol="0">
            <a:spAutoFit/>
          </a:bodyPr>
          <a:lstStyle/>
          <a:p>
            <a:r>
              <a:rPr lang="en-US" sz="2400" b="1" dirty="0">
                <a:solidFill>
                  <a:srgbClr val="FF0000"/>
                </a:solidFill>
              </a:rPr>
              <a:t>confidential</a:t>
            </a:r>
          </a:p>
        </p:txBody>
      </p:sp>
    </p:spTree>
    <p:extLst>
      <p:ext uri="{BB962C8B-B14F-4D97-AF65-F5344CB8AC3E}">
        <p14:creationId xmlns:p14="http://schemas.microsoft.com/office/powerpoint/2010/main" val="2233876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A5C07126-52E1-A80F-8866-0E1C887BC510}"/>
              </a:ext>
            </a:extLst>
          </p:cNvPr>
          <p:cNvSpPr txBox="1">
            <a:spLocks/>
          </p:cNvSpPr>
          <p:nvPr/>
        </p:nvSpPr>
        <p:spPr>
          <a:xfrm>
            <a:off x="82475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107082"/>
                </a:solidFill>
                <a:latin typeface="Gill Sans MT"/>
              </a:rPr>
              <a:t>NEXT STEPS</a:t>
            </a:r>
            <a:endParaRPr kumimoji="0" lang="en-US" sz="3200" b="1" i="0" u="none" strike="noStrike" kern="1200" cap="none" spc="0" normalizeH="0" baseline="0" noProof="0" dirty="0">
              <a:ln>
                <a:noFill/>
              </a:ln>
              <a:solidFill>
                <a:srgbClr val="107082"/>
              </a:solidFill>
              <a:effectLst/>
              <a:uLnTx/>
              <a:uFillTx/>
              <a:latin typeface="Gill Sans MT"/>
              <a:ea typeface="+mj-ea"/>
              <a:cs typeface="+mj-cs"/>
            </a:endParaRPr>
          </a:p>
        </p:txBody>
      </p:sp>
      <p:sp>
        <p:nvSpPr>
          <p:cNvPr id="14" name="object 27" descr="Beige rectangle">
            <a:extLst>
              <a:ext uri="{FF2B5EF4-FFF2-40B4-BE49-F238E27FC236}">
                <a16:creationId xmlns:a16="http://schemas.microsoft.com/office/drawing/2014/main" id="{E148ADA3-3C98-D057-DFCD-DB52ACC559A6}"/>
              </a:ext>
            </a:extLst>
          </p:cNvPr>
          <p:cNvSpPr/>
          <p:nvPr/>
        </p:nvSpPr>
        <p:spPr>
          <a:xfrm>
            <a:off x="947015" y="1341198"/>
            <a:ext cx="2808000" cy="0"/>
          </a:xfrm>
          <a:custGeom>
            <a:avLst/>
            <a:gdLst/>
            <a:ahLst/>
            <a:cxnLst/>
            <a:rect l="l" t="t" r="r" b="b"/>
            <a:pathLst>
              <a:path w="2501265">
                <a:moveTo>
                  <a:pt x="0" y="0"/>
                </a:moveTo>
                <a:lnTo>
                  <a:pt x="2500883" y="0"/>
                </a:lnTo>
              </a:path>
            </a:pathLst>
          </a:custGeom>
          <a:ln w="54863">
            <a:solidFill>
              <a:srgbClr val="F0CDA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
            </a:endParaRPr>
          </a:p>
        </p:txBody>
      </p:sp>
      <p:graphicFrame>
        <p:nvGraphicFramePr>
          <p:cNvPr id="2" name="Table 1">
            <a:extLst>
              <a:ext uri="{FF2B5EF4-FFF2-40B4-BE49-F238E27FC236}">
                <a16:creationId xmlns:a16="http://schemas.microsoft.com/office/drawing/2014/main" id="{62D7F68F-7CB2-6035-5D37-7B2CDC3C992C}"/>
              </a:ext>
            </a:extLst>
          </p:cNvPr>
          <p:cNvGraphicFramePr>
            <a:graphicFrameLocks noGrp="1"/>
          </p:cNvGraphicFramePr>
          <p:nvPr>
            <p:extLst>
              <p:ext uri="{D42A27DB-BD31-4B8C-83A1-F6EECF244321}">
                <p14:modId xmlns:p14="http://schemas.microsoft.com/office/powerpoint/2010/main" val="1973058025"/>
              </p:ext>
            </p:extLst>
          </p:nvPr>
        </p:nvGraphicFramePr>
        <p:xfrm>
          <a:off x="851648" y="1690688"/>
          <a:ext cx="10831512" cy="3201084"/>
        </p:xfrm>
        <a:graphic>
          <a:graphicData uri="http://schemas.openxmlformats.org/drawingml/2006/table">
            <a:tbl>
              <a:tblPr firstRow="1" bandRow="1"/>
              <a:tblGrid>
                <a:gridCol w="7032973">
                  <a:extLst>
                    <a:ext uri="{9D8B030D-6E8A-4147-A177-3AD203B41FA5}">
                      <a16:colId xmlns:a16="http://schemas.microsoft.com/office/drawing/2014/main" val="3191846749"/>
                    </a:ext>
                  </a:extLst>
                </a:gridCol>
                <a:gridCol w="2018371">
                  <a:extLst>
                    <a:ext uri="{9D8B030D-6E8A-4147-A177-3AD203B41FA5}">
                      <a16:colId xmlns:a16="http://schemas.microsoft.com/office/drawing/2014/main" val="3457090469"/>
                    </a:ext>
                  </a:extLst>
                </a:gridCol>
                <a:gridCol w="1780168">
                  <a:extLst>
                    <a:ext uri="{9D8B030D-6E8A-4147-A177-3AD203B41FA5}">
                      <a16:colId xmlns:a16="http://schemas.microsoft.com/office/drawing/2014/main" val="2328254809"/>
                    </a:ext>
                  </a:extLst>
                </a:gridCol>
              </a:tblGrid>
              <a:tr h="468795">
                <a:tc>
                  <a:txBody>
                    <a:bodyPr/>
                    <a:lstStyle>
                      <a:lvl1pPr marL="0" algn="l" defTabSz="914400" rtl="0" eaLnBrk="1" latinLnBrk="0" hangingPunct="1">
                        <a:defRPr sz="1800" b="1" kern="1200">
                          <a:solidFill>
                            <a:schemeClr val="lt1"/>
                          </a:solidFill>
                          <a:latin typeface="Arial "/>
                        </a:defRPr>
                      </a:lvl1pPr>
                      <a:lvl2pPr marL="457200" algn="l" defTabSz="914400" rtl="0" eaLnBrk="1" latinLnBrk="0" hangingPunct="1">
                        <a:defRPr sz="1800" b="1" kern="1200">
                          <a:solidFill>
                            <a:schemeClr val="lt1"/>
                          </a:solidFill>
                          <a:latin typeface="Arial "/>
                        </a:defRPr>
                      </a:lvl2pPr>
                      <a:lvl3pPr marL="914400" algn="l" defTabSz="914400" rtl="0" eaLnBrk="1" latinLnBrk="0" hangingPunct="1">
                        <a:defRPr sz="1800" b="1" kern="1200">
                          <a:solidFill>
                            <a:schemeClr val="lt1"/>
                          </a:solidFill>
                          <a:latin typeface="Arial "/>
                        </a:defRPr>
                      </a:lvl3pPr>
                      <a:lvl4pPr marL="1371600" algn="l" defTabSz="914400" rtl="0" eaLnBrk="1" latinLnBrk="0" hangingPunct="1">
                        <a:defRPr sz="1800" b="1" kern="1200">
                          <a:solidFill>
                            <a:schemeClr val="lt1"/>
                          </a:solidFill>
                          <a:latin typeface="Arial "/>
                        </a:defRPr>
                      </a:lvl4pPr>
                      <a:lvl5pPr marL="1828800" algn="l" defTabSz="914400" rtl="0" eaLnBrk="1" latinLnBrk="0" hangingPunct="1">
                        <a:defRPr sz="1800" b="1" kern="1200">
                          <a:solidFill>
                            <a:schemeClr val="lt1"/>
                          </a:solidFill>
                          <a:latin typeface="Arial "/>
                        </a:defRPr>
                      </a:lvl5pPr>
                      <a:lvl6pPr marL="2286000" algn="l" defTabSz="914400" rtl="0" eaLnBrk="1" latinLnBrk="0" hangingPunct="1">
                        <a:defRPr sz="1800" b="1" kern="1200">
                          <a:solidFill>
                            <a:schemeClr val="lt1"/>
                          </a:solidFill>
                          <a:latin typeface="Arial "/>
                        </a:defRPr>
                      </a:lvl6pPr>
                      <a:lvl7pPr marL="2743200" algn="l" defTabSz="914400" rtl="0" eaLnBrk="1" latinLnBrk="0" hangingPunct="1">
                        <a:defRPr sz="1800" b="1" kern="1200">
                          <a:solidFill>
                            <a:schemeClr val="lt1"/>
                          </a:solidFill>
                          <a:latin typeface="Arial "/>
                        </a:defRPr>
                      </a:lvl7pPr>
                      <a:lvl8pPr marL="3200400" algn="l" defTabSz="914400" rtl="0" eaLnBrk="1" latinLnBrk="0" hangingPunct="1">
                        <a:defRPr sz="1800" b="1" kern="1200">
                          <a:solidFill>
                            <a:schemeClr val="lt1"/>
                          </a:solidFill>
                          <a:latin typeface="Arial "/>
                        </a:defRPr>
                      </a:lvl8pPr>
                      <a:lvl9pPr marL="3657600" algn="l" defTabSz="914400" rtl="0" eaLnBrk="1" latinLnBrk="0" hangingPunct="1">
                        <a:defRPr sz="1800" b="1" kern="1200">
                          <a:solidFill>
                            <a:schemeClr val="lt1"/>
                          </a:solidFill>
                          <a:latin typeface="Arial "/>
                        </a:defRPr>
                      </a:lvl9pPr>
                    </a:lstStyle>
                    <a:p>
                      <a:pPr marL="216000" algn="l">
                        <a:lnSpc>
                          <a:spcPct val="100000"/>
                        </a:lnSpc>
                        <a:spcBef>
                          <a:spcPts val="785"/>
                        </a:spcBef>
                      </a:pPr>
                      <a:r>
                        <a:rPr lang="en-US" sz="1200" dirty="0">
                          <a:solidFill>
                            <a:schemeClr val="bg2">
                              <a:lumMod val="20000"/>
                              <a:lumOff val="80000"/>
                            </a:schemeClr>
                          </a:solidFill>
                          <a:latin typeface="+mn-lt"/>
                          <a:cs typeface="Arial"/>
                        </a:rPr>
                        <a:t>What</a:t>
                      </a: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107082"/>
                    </a:solidFill>
                  </a:tcPr>
                </a:tc>
                <a:tc>
                  <a:txBody>
                    <a:bodyPr/>
                    <a:lstStyle/>
                    <a:p>
                      <a:pPr marL="216000" algn="l">
                        <a:lnSpc>
                          <a:spcPct val="100000"/>
                        </a:lnSpc>
                        <a:spcBef>
                          <a:spcPts val="785"/>
                        </a:spcBef>
                      </a:pPr>
                      <a:r>
                        <a:rPr lang="en-US" sz="1200" b="1" dirty="0">
                          <a:solidFill>
                            <a:schemeClr val="bg2">
                              <a:lumMod val="20000"/>
                              <a:lumOff val="80000"/>
                            </a:schemeClr>
                          </a:solidFill>
                          <a:latin typeface="+mn-lt"/>
                          <a:cs typeface="Arial"/>
                        </a:rPr>
                        <a:t>When</a:t>
                      </a:r>
                      <a:endParaRPr sz="1200" b="1"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107082"/>
                    </a:solidFill>
                  </a:tcPr>
                </a:tc>
                <a:tc>
                  <a:txBody>
                    <a:bodyPr/>
                    <a:lstStyle/>
                    <a:p>
                      <a:pPr marL="216000" algn="l">
                        <a:lnSpc>
                          <a:spcPct val="100000"/>
                        </a:lnSpc>
                        <a:spcBef>
                          <a:spcPts val="785"/>
                        </a:spcBef>
                      </a:pPr>
                      <a:r>
                        <a:rPr lang="en-US" sz="1200" b="1" dirty="0">
                          <a:solidFill>
                            <a:schemeClr val="bg2">
                              <a:lumMod val="20000"/>
                              <a:lumOff val="80000"/>
                            </a:schemeClr>
                          </a:solidFill>
                          <a:latin typeface="+mn-lt"/>
                          <a:cs typeface="Arial"/>
                        </a:rPr>
                        <a:t>Lead</a:t>
                      </a:r>
                      <a:endParaRPr sz="1200" b="1"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107082"/>
                    </a:solidFill>
                  </a:tcPr>
                </a:tc>
                <a:extLst>
                  <a:ext uri="{0D108BD9-81ED-4DB2-BD59-A6C34878D82A}">
                    <a16:rowId xmlns:a16="http://schemas.microsoft.com/office/drawing/2014/main" val="1898993773"/>
                  </a:ext>
                </a:extLst>
              </a:tr>
              <a:tr h="376487">
                <a:tc>
                  <a:txBody>
                    <a:bodyPr/>
                    <a:lstStyle/>
                    <a:p>
                      <a:pPr marL="111125" lvl="1" indent="0" algn="l">
                        <a:lnSpc>
                          <a:spcPct val="114000"/>
                        </a:lnSpc>
                        <a:buFont typeface="Arial" panose="020B0604020202020204" pitchFamily="34" charset="0"/>
                        <a:buNone/>
                      </a:pPr>
                      <a:r>
                        <a:rPr lang="en-US" sz="1200" dirty="0">
                          <a:latin typeface="+mn-lt"/>
                        </a:rPr>
                        <a:t>Virtual meeting with RetourMatras leadership team to present &amp; discuss revised structure</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latin typeface="+mn-lt"/>
                        </a:rPr>
                        <a:t>February 9</a:t>
                      </a:r>
                      <a:r>
                        <a:rPr lang="en-US" sz="1200" baseline="30000" dirty="0">
                          <a:latin typeface="+mn-lt"/>
                        </a:rPr>
                        <a:t>th</a:t>
                      </a:r>
                      <a:r>
                        <a:rPr lang="en-US" sz="1200" dirty="0">
                          <a:latin typeface="+mn-lt"/>
                        </a:rPr>
                        <a:t> </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latin typeface="+mn-lt"/>
                        </a:rPr>
                        <a:t>SB chair</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53956773"/>
                  </a:ext>
                </a:extLst>
              </a:tr>
              <a:tr h="372794">
                <a:tc>
                  <a:txBody>
                    <a:bodyPr/>
                    <a:lstStyle/>
                    <a:p>
                      <a:pPr marL="111125" lvl="1" indent="0" algn="l">
                        <a:lnSpc>
                          <a:spcPct val="114000"/>
                        </a:lnSpc>
                        <a:buFont typeface="Arial" panose="020B0604020202020204" pitchFamily="34" charset="0"/>
                        <a:buNone/>
                      </a:pPr>
                      <a:r>
                        <a:rPr lang="en-US" sz="1200" dirty="0">
                          <a:solidFill>
                            <a:schemeClr val="tx1"/>
                          </a:solidFill>
                          <a:latin typeface="+mn-lt"/>
                        </a:rPr>
                        <a:t>Sign-off job descriptions key positions</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solidFill>
                            <a:schemeClr val="tx1"/>
                          </a:solidFill>
                          <a:latin typeface="+mn-lt"/>
                        </a:rPr>
                        <a:t>February 14</a:t>
                      </a:r>
                      <a:r>
                        <a:rPr lang="en-US" sz="1200" baseline="30000" dirty="0">
                          <a:solidFill>
                            <a:schemeClr val="tx1"/>
                          </a:solidFill>
                          <a:latin typeface="+mn-lt"/>
                        </a:rPr>
                        <a:t>th</a:t>
                      </a:r>
                      <a:endParaRPr lang="en-US" sz="1200" dirty="0">
                        <a:solidFill>
                          <a:schemeClr val="tx1"/>
                        </a:solidFill>
                        <a:latin typeface="+mn-lt"/>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solidFill>
                            <a:schemeClr val="tx1"/>
                          </a:solidFill>
                          <a:latin typeface="+mn-lt"/>
                        </a:rPr>
                        <a:t>SB</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36589645"/>
                  </a:ext>
                </a:extLst>
              </a:tr>
              <a:tr h="372794">
                <a:tc>
                  <a:txBody>
                    <a:bodyPr/>
                    <a:lstStyle/>
                    <a:p>
                      <a:pPr marL="111125" lvl="1" indent="0" algn="l">
                        <a:lnSpc>
                          <a:spcPct val="114000"/>
                        </a:lnSpc>
                        <a:buFont typeface="Arial" panose="020B0604020202020204" pitchFamily="34" charset="0"/>
                        <a:buNone/>
                      </a:pPr>
                      <a:r>
                        <a:rPr lang="en-US" sz="1200" dirty="0">
                          <a:latin typeface="+mn-lt"/>
                        </a:rPr>
                        <a:t>Individual talks with leadership team members.</a:t>
                      </a:r>
                      <a:endParaRPr lang="en-US" sz="1200" dirty="0">
                        <a:solidFill>
                          <a:srgbClr val="FF0000"/>
                        </a:solidFill>
                        <a:latin typeface="+mn-lt"/>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solidFill>
                            <a:schemeClr val="tx1"/>
                          </a:solidFill>
                          <a:latin typeface="+mn-lt"/>
                        </a:rPr>
                        <a:t>Wk. 8 </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solidFill>
                            <a:schemeClr val="tx1"/>
                          </a:solidFill>
                          <a:latin typeface="+mn-lt"/>
                        </a:rPr>
                        <a:t>SB chair</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22829749"/>
                  </a:ext>
                </a:extLst>
              </a:tr>
              <a:tr h="397680">
                <a:tc>
                  <a:txBody>
                    <a:bodyPr/>
                    <a:lstStyle/>
                    <a:p>
                      <a:pPr marL="111125" lvl="1" indent="0" algn="l">
                        <a:lnSpc>
                          <a:spcPct val="114000"/>
                        </a:lnSpc>
                        <a:buFont typeface="Arial" panose="020B0604020202020204" pitchFamily="34" charset="0"/>
                        <a:buNone/>
                      </a:pPr>
                      <a:r>
                        <a:rPr lang="en-US" sz="1200" dirty="0">
                          <a:latin typeface="+mn-lt"/>
                        </a:rPr>
                        <a:t>Recruitment &amp; selection key positions</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latin typeface="+mn-lt"/>
                        </a:rPr>
                        <a:t>Wk. 9 </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latin typeface="+mn-lt"/>
                        </a:rPr>
                        <a:t>SB</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6836374"/>
                  </a:ext>
                </a:extLst>
              </a:tr>
              <a:tr h="0">
                <a:tc>
                  <a:txBody>
                    <a:bodyPr/>
                    <a:lstStyle/>
                    <a:p>
                      <a:pPr marL="111125" lvl="1" indent="0" algn="l">
                        <a:lnSpc>
                          <a:spcPct val="114000"/>
                        </a:lnSpc>
                        <a:buFont typeface="Arial" panose="020B0604020202020204" pitchFamily="34" charset="0"/>
                        <a:buNone/>
                      </a:pPr>
                      <a:r>
                        <a:rPr lang="en-US" sz="1200" dirty="0">
                          <a:latin typeface="+mn-lt"/>
                        </a:rPr>
                        <a:t>Go live with revised organization structure</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err="1">
                          <a:latin typeface="+mn-lt"/>
                        </a:rPr>
                        <a:t>Tbd</a:t>
                      </a:r>
                      <a:endParaRPr lang="en-US" sz="1200" dirty="0">
                        <a:latin typeface="+mn-lt"/>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solidFill>
                            <a:schemeClr val="tx1"/>
                          </a:solidFill>
                          <a:latin typeface="+mn-lt"/>
                        </a:rPr>
                        <a:t>RetourMatras Management team</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06211700"/>
                  </a:ext>
                </a:extLst>
              </a:tr>
              <a:tr h="191522">
                <a:tc>
                  <a:txBody>
                    <a:bodyPr/>
                    <a:lstStyle/>
                    <a:p>
                      <a:pPr marL="111125" lvl="1" indent="0" algn="l">
                        <a:lnSpc>
                          <a:spcPct val="114000"/>
                        </a:lnSpc>
                        <a:buFont typeface="Arial" panose="020B0604020202020204" pitchFamily="34" charset="0"/>
                        <a:buNone/>
                      </a:pPr>
                      <a:r>
                        <a:rPr lang="en-US" sz="1200" b="1" dirty="0">
                          <a:latin typeface="+mn-lt"/>
                        </a:rPr>
                        <a:t>O4G Priority #2 – Governance</a:t>
                      </a:r>
                    </a:p>
                    <a:p>
                      <a:pPr marL="111125" lvl="1" indent="0" algn="l">
                        <a:lnSpc>
                          <a:spcPct val="114000"/>
                        </a:lnSpc>
                        <a:buFont typeface="Arial" panose="020B0604020202020204" pitchFamily="34" charset="0"/>
                        <a:buNone/>
                      </a:pPr>
                      <a:r>
                        <a:rPr lang="en-US" sz="1200" dirty="0"/>
                        <a:t>Clarify governance structure &amp; decision-making (incl. committees 2.0)</a:t>
                      </a:r>
                      <a:endParaRPr lang="en-US" sz="1200" dirty="0">
                        <a:latin typeface="+mn-lt"/>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latin typeface="+mn-lt"/>
                        </a:rPr>
                        <a:t>March</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solidFill>
                            <a:schemeClr val="tx1"/>
                          </a:solidFill>
                          <a:latin typeface="+mn-lt"/>
                        </a:rPr>
                        <a:t>SB  &amp; RetourMatras Management team</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9144481"/>
                  </a:ext>
                </a:extLst>
              </a:tr>
              <a:tr h="0">
                <a:tc>
                  <a:txBody>
                    <a:bodyPr/>
                    <a:lstStyle/>
                    <a:p>
                      <a:pPr marL="111125" lvl="1" indent="0" algn="l">
                        <a:lnSpc>
                          <a:spcPct val="114000"/>
                        </a:lnSpc>
                        <a:buFont typeface="Arial" panose="020B0604020202020204" pitchFamily="34" charset="0"/>
                        <a:buNone/>
                      </a:pPr>
                      <a:r>
                        <a:rPr lang="en-US" sz="1200" b="1" dirty="0">
                          <a:latin typeface="+mn-lt"/>
                        </a:rPr>
                        <a:t>O4G priorities #3 - #5</a:t>
                      </a:r>
                    </a:p>
                    <a:p>
                      <a:pPr marL="111125" lvl="1" indent="0" algn="l">
                        <a:lnSpc>
                          <a:spcPct val="114000"/>
                        </a:lnSpc>
                        <a:buFont typeface="Arial" panose="020B0604020202020204" pitchFamily="34" charset="0"/>
                        <a:buNone/>
                      </a:pPr>
                      <a:r>
                        <a:rPr lang="en-US" sz="1200" dirty="0">
                          <a:latin typeface="+mn-lt"/>
                        </a:rPr>
                        <a:t>Continue implementation</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latin typeface="+mn-lt"/>
                        </a:rPr>
                        <a:t>April - ….</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lvl="1" indent="0" algn="l">
                        <a:lnSpc>
                          <a:spcPct val="114000"/>
                        </a:lnSpc>
                        <a:buFont typeface="Arial" panose="020B0604020202020204" pitchFamily="34" charset="0"/>
                        <a:buNone/>
                      </a:pPr>
                      <a:r>
                        <a:rPr lang="en-US" sz="1200" dirty="0">
                          <a:solidFill>
                            <a:schemeClr val="tx1"/>
                          </a:solidFill>
                          <a:latin typeface="+mn-lt"/>
                        </a:rPr>
                        <a:t>RetourMatras Management team</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54139374"/>
                  </a:ext>
                </a:extLst>
              </a:tr>
            </a:tbl>
          </a:graphicData>
        </a:graphic>
      </p:graphicFrame>
    </p:spTree>
    <p:extLst>
      <p:ext uri="{BB962C8B-B14F-4D97-AF65-F5344CB8AC3E}">
        <p14:creationId xmlns:p14="http://schemas.microsoft.com/office/powerpoint/2010/main" val="1915317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CAD5466-A9F9-0475-83FB-5F4B3AFA8EE9}"/>
              </a:ext>
            </a:extLst>
          </p:cNvPr>
          <p:cNvSpPr/>
          <p:nvPr/>
        </p:nvSpPr>
        <p:spPr>
          <a:xfrm>
            <a:off x="7022592" y="0"/>
            <a:ext cx="5169408" cy="6857999"/>
          </a:xfrm>
          <a:prstGeom prst="rect">
            <a:avLst/>
          </a:prstGeom>
          <a:solidFill>
            <a:srgbClr val="F0CDA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Title 2">
            <a:extLst>
              <a:ext uri="{FF2B5EF4-FFF2-40B4-BE49-F238E27FC236}">
                <a16:creationId xmlns:a16="http://schemas.microsoft.com/office/drawing/2014/main" id="{A5C07126-52E1-A80F-8866-0E1C887BC510}"/>
              </a:ext>
            </a:extLst>
          </p:cNvPr>
          <p:cNvSpPr txBox="1">
            <a:spLocks/>
          </p:cNvSpPr>
          <p:nvPr/>
        </p:nvSpPr>
        <p:spPr>
          <a:xfrm>
            <a:off x="82475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1" i="0" u="none" strike="noStrike" kern="1200" cap="none" spc="0" normalizeH="0" baseline="0" noProof="0" dirty="0">
                <a:ln>
                  <a:noFill/>
                </a:ln>
                <a:solidFill>
                  <a:srgbClr val="107082"/>
                </a:solidFill>
                <a:effectLst/>
                <a:uLnTx/>
                <a:uFillTx/>
                <a:latin typeface="Gill Sans MT"/>
                <a:ea typeface="+mj-ea"/>
                <a:cs typeface="+mj-cs"/>
              </a:rPr>
              <a:t>ORGANIZE 4 GROWTH</a:t>
            </a:r>
          </a:p>
        </p:txBody>
      </p:sp>
      <p:sp>
        <p:nvSpPr>
          <p:cNvPr id="14" name="object 27" descr="Beige rectangle">
            <a:extLst>
              <a:ext uri="{FF2B5EF4-FFF2-40B4-BE49-F238E27FC236}">
                <a16:creationId xmlns:a16="http://schemas.microsoft.com/office/drawing/2014/main" id="{E148ADA3-3C98-D057-DFCD-DB52ACC559A6}"/>
              </a:ext>
            </a:extLst>
          </p:cNvPr>
          <p:cNvSpPr/>
          <p:nvPr/>
        </p:nvSpPr>
        <p:spPr>
          <a:xfrm>
            <a:off x="947015" y="1341198"/>
            <a:ext cx="2808000" cy="0"/>
          </a:xfrm>
          <a:custGeom>
            <a:avLst/>
            <a:gdLst/>
            <a:ahLst/>
            <a:cxnLst/>
            <a:rect l="l" t="t" r="r" b="b"/>
            <a:pathLst>
              <a:path w="2501265">
                <a:moveTo>
                  <a:pt x="0" y="0"/>
                </a:moveTo>
                <a:lnTo>
                  <a:pt x="2500883" y="0"/>
                </a:lnTo>
              </a:path>
            </a:pathLst>
          </a:custGeom>
          <a:ln w="54863">
            <a:solidFill>
              <a:srgbClr val="F0CDA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
            </a:endParaRPr>
          </a:p>
        </p:txBody>
      </p:sp>
      <p:sp>
        <p:nvSpPr>
          <p:cNvPr id="6" name="TextBox 5">
            <a:extLst>
              <a:ext uri="{FF2B5EF4-FFF2-40B4-BE49-F238E27FC236}">
                <a16:creationId xmlns:a16="http://schemas.microsoft.com/office/drawing/2014/main" id="{EB25F2D5-E156-8558-72D6-0D1C6E81F83A}"/>
              </a:ext>
            </a:extLst>
          </p:cNvPr>
          <p:cNvSpPr txBox="1"/>
          <p:nvPr/>
        </p:nvSpPr>
        <p:spPr>
          <a:xfrm>
            <a:off x="824753" y="1523618"/>
            <a:ext cx="7301330" cy="289951"/>
          </a:xfrm>
          <a:prstGeom prst="rect">
            <a:avLst/>
          </a:prstGeom>
          <a:noFill/>
        </p:spPr>
        <p:txBody>
          <a:bodyPr wrap="square">
            <a:spAutoFit/>
          </a:bodyPr>
          <a:lstStyle/>
          <a:p>
            <a:pPr algn="l">
              <a:lnSpc>
                <a:spcPct val="114000"/>
              </a:lnSpc>
            </a:pPr>
            <a:endParaRPr lang="sv-SE" sz="1200" dirty="0"/>
          </a:p>
        </p:txBody>
      </p:sp>
      <p:pic>
        <p:nvPicPr>
          <p:cNvPr id="2" name="Picture 1">
            <a:extLst>
              <a:ext uri="{FF2B5EF4-FFF2-40B4-BE49-F238E27FC236}">
                <a16:creationId xmlns:a16="http://schemas.microsoft.com/office/drawing/2014/main" id="{9BBD814F-0A66-E6F1-019C-920F9CD3488D}"/>
              </a:ext>
            </a:extLst>
          </p:cNvPr>
          <p:cNvPicPr>
            <a:picLocks noChangeAspect="1"/>
          </p:cNvPicPr>
          <p:nvPr/>
        </p:nvPicPr>
        <p:blipFill>
          <a:blip r:embed="rId3"/>
          <a:stretch>
            <a:fillRect/>
          </a:stretch>
        </p:blipFill>
        <p:spPr>
          <a:xfrm>
            <a:off x="6797178" y="1668593"/>
            <a:ext cx="5620236" cy="3744006"/>
          </a:xfrm>
          <a:prstGeom prst="rect">
            <a:avLst/>
          </a:prstGeom>
        </p:spPr>
      </p:pic>
      <p:sp>
        <p:nvSpPr>
          <p:cNvPr id="4" name="TextBox 3">
            <a:extLst>
              <a:ext uri="{FF2B5EF4-FFF2-40B4-BE49-F238E27FC236}">
                <a16:creationId xmlns:a16="http://schemas.microsoft.com/office/drawing/2014/main" id="{2924B505-171E-E3CA-937B-5EB829FBCEF0}"/>
              </a:ext>
            </a:extLst>
          </p:cNvPr>
          <p:cNvSpPr txBox="1"/>
          <p:nvPr/>
        </p:nvSpPr>
        <p:spPr>
          <a:xfrm>
            <a:off x="839788" y="1690688"/>
            <a:ext cx="6072035" cy="4750981"/>
          </a:xfrm>
          <a:prstGeom prst="rect">
            <a:avLst/>
          </a:prstGeom>
          <a:noFill/>
        </p:spPr>
        <p:txBody>
          <a:bodyPr wrap="square">
            <a:spAutoFit/>
          </a:bodyPr>
          <a:lstStyle/>
          <a:p>
            <a:pPr marL="0" marR="0" algn="just">
              <a:lnSpc>
                <a:spcPct val="115000"/>
              </a:lnSpc>
            </a:pPr>
            <a:r>
              <a:rPr lang="en-US" sz="1200" b="1" kern="100" dirty="0">
                <a:effectLst/>
                <a:latin typeface="+mj-lt"/>
                <a:ea typeface="Calibri" panose="020F0502020204030204" pitchFamily="34" charset="0"/>
                <a:cs typeface="Calibri" panose="020F0502020204030204" pitchFamily="34" charset="0"/>
              </a:rPr>
              <a:t>Ten years of entrepreneurship</a:t>
            </a:r>
          </a:p>
          <a:p>
            <a:pPr marL="0" marR="0" algn="just">
              <a:lnSpc>
                <a:spcPct val="115000"/>
              </a:lnSpc>
            </a:pPr>
            <a:r>
              <a:rPr lang="en-US" sz="1200" kern="100" dirty="0">
                <a:effectLst/>
                <a:latin typeface="+mj-lt"/>
                <a:ea typeface="Calibri" panose="020F0502020204030204" pitchFamily="34" charset="0"/>
                <a:cs typeface="Calibri" panose="020F0502020204030204" pitchFamily="34" charset="0"/>
              </a:rPr>
              <a:t>RetourMatras and </a:t>
            </a:r>
            <a:r>
              <a:rPr lang="en-US" sz="1200" kern="100" dirty="0" err="1">
                <a:effectLst/>
                <a:latin typeface="+mj-lt"/>
                <a:ea typeface="Calibri" panose="020F0502020204030204" pitchFamily="34" charset="0"/>
                <a:cs typeface="Calibri" panose="020F0502020204030204" pitchFamily="34" charset="0"/>
              </a:rPr>
              <a:t>TfR</a:t>
            </a:r>
            <a:r>
              <a:rPr lang="en-US" sz="1200" kern="100" dirty="0">
                <a:effectLst/>
                <a:latin typeface="+mj-lt"/>
                <a:ea typeface="Calibri" panose="020F0502020204030204" pitchFamily="34" charset="0"/>
                <a:cs typeface="Calibri" panose="020F0502020204030204" pitchFamily="34" charset="0"/>
              </a:rPr>
              <a:t> started as entrepreneurial ventures 10 years a</a:t>
            </a:r>
            <a:r>
              <a:rPr lang="en-US" sz="1200" kern="100" dirty="0">
                <a:latin typeface="+mj-lt"/>
                <a:ea typeface="Calibri" panose="020F0502020204030204" pitchFamily="34" charset="0"/>
                <a:cs typeface="Calibri" panose="020F0502020204030204" pitchFamily="34" charset="0"/>
              </a:rPr>
              <a:t>go. G</a:t>
            </a:r>
            <a:r>
              <a:rPr lang="en-US" sz="1200" kern="100" dirty="0">
                <a:effectLst/>
                <a:latin typeface="+mj-lt"/>
                <a:ea typeface="Calibri" panose="020F0502020204030204" pitchFamily="34" charset="0"/>
                <a:cs typeface="Calibri" panose="020F0502020204030204" pitchFamily="34" charset="0"/>
              </a:rPr>
              <a:t>uided by a vision to create positive impact both entities have grown into a medium-sized mattress recycling business. Success came from entrepreneurial mindsets </a:t>
            </a:r>
            <a:r>
              <a:rPr lang="en-US" sz="1200" kern="100" dirty="0">
                <a:latin typeface="+mj-lt"/>
                <a:ea typeface="Calibri" panose="020F0502020204030204" pitchFamily="34" charset="0"/>
                <a:cs typeface="Calibri" panose="020F0502020204030204" pitchFamily="34" charset="0"/>
              </a:rPr>
              <a:t>and </a:t>
            </a:r>
            <a:r>
              <a:rPr lang="en-US" sz="1200" kern="100" dirty="0">
                <a:effectLst/>
                <a:latin typeface="+mj-lt"/>
                <a:ea typeface="Calibri" panose="020F0502020204030204" pitchFamily="34" charset="0"/>
                <a:cs typeface="Calibri" panose="020F0502020204030204" pitchFamily="34" charset="0"/>
              </a:rPr>
              <a:t>persistent hard work, sometimes swimming against the tide. </a:t>
            </a:r>
            <a:endParaRPr lang="en-US" sz="1200" kern="100" dirty="0">
              <a:effectLst/>
              <a:latin typeface="+mj-lt"/>
              <a:ea typeface="Calibri" panose="020F0502020204030204" pitchFamily="34" charset="0"/>
              <a:cs typeface="Times New Roman" panose="02020603050405020304" pitchFamily="18" charset="0"/>
            </a:endParaRPr>
          </a:p>
          <a:p>
            <a:pPr marL="0" marR="0" algn="just">
              <a:lnSpc>
                <a:spcPct val="115000"/>
              </a:lnSpc>
            </a:pPr>
            <a:endParaRPr lang="en-US" sz="1200" b="1" kern="100" dirty="0">
              <a:latin typeface="+mj-lt"/>
              <a:ea typeface="Calibri" panose="020F0502020204030204" pitchFamily="34" charset="0"/>
              <a:cs typeface="Calibri" panose="020F0502020204030204" pitchFamily="34" charset="0"/>
            </a:endParaRPr>
          </a:p>
          <a:p>
            <a:pPr marL="0" marR="0" algn="just">
              <a:lnSpc>
                <a:spcPct val="115000"/>
              </a:lnSpc>
            </a:pPr>
            <a:r>
              <a:rPr lang="en-US" sz="1200" b="1" kern="100" dirty="0">
                <a:latin typeface="+mj-lt"/>
                <a:ea typeface="Calibri" panose="020F0502020204030204" pitchFamily="34" charset="0"/>
                <a:cs typeface="Calibri" panose="020F0502020204030204" pitchFamily="34" charset="0"/>
              </a:rPr>
              <a:t>A decade of growth ahead</a:t>
            </a:r>
            <a:endParaRPr lang="en-US" sz="1200" b="1" kern="100" dirty="0">
              <a:effectLst/>
              <a:latin typeface="+mj-lt"/>
              <a:ea typeface="Calibri" panose="020F0502020204030204" pitchFamily="34" charset="0"/>
              <a:cs typeface="Times New Roman" panose="02020603050405020304" pitchFamily="18" charset="0"/>
            </a:endParaRPr>
          </a:p>
          <a:p>
            <a:pPr marL="0" marR="0" algn="just">
              <a:lnSpc>
                <a:spcPct val="115000"/>
              </a:lnSpc>
            </a:pPr>
            <a:r>
              <a:rPr lang="en-US" sz="1200" kern="100" dirty="0">
                <a:effectLst/>
                <a:latin typeface="+mj-lt"/>
                <a:ea typeface="Calibri" panose="020F0502020204030204" pitchFamily="34" charset="0"/>
                <a:cs typeface="Calibri" panose="020F0502020204030204" pitchFamily="34" charset="0"/>
              </a:rPr>
              <a:t>The decade ahead will be full of growth opportunities. The markets for mattress recycling and rejuvenation will develop through governments implementing adequate legislation and businesses delivering on sustainability commitments.</a:t>
            </a:r>
            <a:r>
              <a:rPr lang="en-US" sz="1200" kern="100" dirty="0">
                <a:latin typeface="+mj-lt"/>
                <a:ea typeface="Calibri" panose="020F0502020204030204" pitchFamily="34" charset="0"/>
                <a:cs typeface="Calibri" panose="020F0502020204030204" pitchFamily="34" charset="0"/>
              </a:rPr>
              <a:t>  The strategic plan 2028 describes the ambition in the years to come.</a:t>
            </a:r>
            <a:endParaRPr lang="en-US" sz="1200" kern="100" dirty="0">
              <a:effectLst/>
              <a:latin typeface="+mj-lt"/>
              <a:ea typeface="Calibri" panose="020F0502020204030204" pitchFamily="34" charset="0"/>
              <a:cs typeface="Calibri" panose="020F0502020204030204" pitchFamily="34" charset="0"/>
            </a:endParaRPr>
          </a:p>
          <a:p>
            <a:pPr marL="0" marR="0" algn="just">
              <a:lnSpc>
                <a:spcPct val="115000"/>
              </a:lnSpc>
            </a:pPr>
            <a:endParaRPr lang="en-US" sz="1200" b="1" kern="100" dirty="0">
              <a:latin typeface="+mj-lt"/>
              <a:ea typeface="Calibri" panose="020F0502020204030204" pitchFamily="34" charset="0"/>
              <a:cs typeface="Calibri" panose="020F0502020204030204" pitchFamily="34" charset="0"/>
            </a:endParaRPr>
          </a:p>
          <a:p>
            <a:pPr marL="0" marR="0" algn="just">
              <a:lnSpc>
                <a:spcPct val="115000"/>
              </a:lnSpc>
            </a:pPr>
            <a:r>
              <a:rPr lang="en-US" sz="1200" b="1" kern="100" dirty="0">
                <a:latin typeface="+mj-lt"/>
                <a:ea typeface="Calibri" panose="020F0502020204030204" pitchFamily="34" charset="0"/>
                <a:cs typeface="Calibri" panose="020F0502020204030204" pitchFamily="34" charset="0"/>
              </a:rPr>
              <a:t>Organize 4 growth</a:t>
            </a:r>
            <a:endParaRPr lang="en-US" sz="1200" b="1" kern="100" dirty="0">
              <a:effectLst/>
              <a:latin typeface="+mj-lt"/>
              <a:ea typeface="Calibri" panose="020F0502020204030204" pitchFamily="34" charset="0"/>
              <a:cs typeface="Times New Roman" panose="02020603050405020304" pitchFamily="18" charset="0"/>
            </a:endParaRPr>
          </a:p>
          <a:p>
            <a:pPr algn="just">
              <a:lnSpc>
                <a:spcPct val="115000"/>
              </a:lnSpc>
            </a:pPr>
            <a:r>
              <a:rPr lang="en-US" sz="1200" kern="100" dirty="0">
                <a:effectLst/>
                <a:latin typeface="+mj-lt"/>
                <a:ea typeface="Calibri" panose="020F0502020204030204" pitchFamily="34" charset="0"/>
                <a:cs typeface="Calibri" panose="020F0502020204030204" pitchFamily="34" charset="0"/>
              </a:rPr>
              <a:t>To achieve the growth ambitions, the RetourMatras organization needs strong foundations to </a:t>
            </a:r>
            <a:r>
              <a:rPr lang="en-US" sz="1200" kern="100" dirty="0">
                <a:latin typeface="+mj-lt"/>
                <a:ea typeface="Calibri" panose="020F0502020204030204" pitchFamily="34" charset="0"/>
                <a:cs typeface="Calibri" panose="020F0502020204030204" pitchFamily="34" charset="0"/>
              </a:rPr>
              <a:t>build on. The </a:t>
            </a:r>
            <a:r>
              <a:rPr lang="en-US" sz="1200" kern="100" dirty="0">
                <a:effectLst/>
                <a:latin typeface="+mj-lt"/>
                <a:ea typeface="Calibri" panose="020F0502020204030204" pitchFamily="34" charset="0"/>
                <a:cs typeface="Calibri" panose="020F0502020204030204" pitchFamily="34" charset="0"/>
              </a:rPr>
              <a:t>organization review identified how the company should look like going forward. Drafting a clear organization structure has been identified #1 priority to address.</a:t>
            </a:r>
          </a:p>
          <a:p>
            <a:pPr marR="0" lvl="0" algn="just">
              <a:lnSpc>
                <a:spcPct val="115000"/>
              </a:lnSpc>
            </a:pPr>
            <a:endParaRPr lang="en-US" sz="1200" kern="100" dirty="0">
              <a:latin typeface="+mj-lt"/>
              <a:ea typeface="Calibri" panose="020F0502020204030204" pitchFamily="34" charset="0"/>
              <a:cs typeface="Calibri" panose="020F0502020204030204" pitchFamily="34" charset="0"/>
            </a:endParaRPr>
          </a:p>
          <a:p>
            <a:pPr marR="0" lvl="0" algn="just">
              <a:lnSpc>
                <a:spcPct val="115000"/>
              </a:lnSpc>
            </a:pPr>
            <a:r>
              <a:rPr lang="en-US" sz="1200" kern="100" dirty="0">
                <a:latin typeface="+mj-lt"/>
                <a:ea typeface="Calibri" panose="020F0502020204030204" pitchFamily="34" charset="0"/>
                <a:cs typeface="Calibri" panose="020F0502020204030204" pitchFamily="34" charset="0"/>
              </a:rPr>
              <a:t>Based on the input of the RetourMatras leadership team, the supervisory board has concluded on the revised organization structure going forward, which is described in this document. We strive to have this revised organization structure “live” by April 2024.</a:t>
            </a:r>
          </a:p>
        </p:txBody>
      </p:sp>
    </p:spTree>
    <p:extLst>
      <p:ext uri="{BB962C8B-B14F-4D97-AF65-F5344CB8AC3E}">
        <p14:creationId xmlns:p14="http://schemas.microsoft.com/office/powerpoint/2010/main" val="1749336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A5C07126-52E1-A80F-8866-0E1C887BC510}"/>
              </a:ext>
            </a:extLst>
          </p:cNvPr>
          <p:cNvSpPr txBox="1">
            <a:spLocks/>
          </p:cNvSpPr>
          <p:nvPr/>
        </p:nvSpPr>
        <p:spPr>
          <a:xfrm>
            <a:off x="824752" y="376142"/>
            <a:ext cx="1151102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107082"/>
                </a:solidFill>
                <a:latin typeface="Gill Sans MT"/>
              </a:rPr>
              <a:t>PRINCIPLES ORGANISATION STRUCTURE</a:t>
            </a:r>
            <a:endParaRPr kumimoji="0" lang="en-US" sz="3200" b="1" i="0" u="none" strike="noStrike" kern="1200" cap="none" spc="0" normalizeH="0" baseline="0" noProof="0" dirty="0">
              <a:ln>
                <a:noFill/>
              </a:ln>
              <a:solidFill>
                <a:srgbClr val="107082"/>
              </a:solidFill>
              <a:effectLst/>
              <a:uLnTx/>
              <a:uFillTx/>
              <a:latin typeface="Gill Sans MT"/>
              <a:ea typeface="+mj-ea"/>
              <a:cs typeface="+mj-cs"/>
            </a:endParaRPr>
          </a:p>
        </p:txBody>
      </p:sp>
      <p:sp>
        <p:nvSpPr>
          <p:cNvPr id="14" name="object 27" descr="Beige rectangle">
            <a:extLst>
              <a:ext uri="{FF2B5EF4-FFF2-40B4-BE49-F238E27FC236}">
                <a16:creationId xmlns:a16="http://schemas.microsoft.com/office/drawing/2014/main" id="{E148ADA3-3C98-D057-DFCD-DB52ACC559A6}"/>
              </a:ext>
            </a:extLst>
          </p:cNvPr>
          <p:cNvSpPr/>
          <p:nvPr/>
        </p:nvSpPr>
        <p:spPr>
          <a:xfrm>
            <a:off x="947015" y="1341198"/>
            <a:ext cx="2808000" cy="0"/>
          </a:xfrm>
          <a:custGeom>
            <a:avLst/>
            <a:gdLst/>
            <a:ahLst/>
            <a:cxnLst/>
            <a:rect l="l" t="t" r="r" b="b"/>
            <a:pathLst>
              <a:path w="2501265">
                <a:moveTo>
                  <a:pt x="0" y="0"/>
                </a:moveTo>
                <a:lnTo>
                  <a:pt x="2500883" y="0"/>
                </a:lnTo>
              </a:path>
            </a:pathLst>
          </a:custGeom>
          <a:ln w="54863">
            <a:solidFill>
              <a:srgbClr val="F0CDA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
            </a:endParaRPr>
          </a:p>
        </p:txBody>
      </p:sp>
      <p:sp>
        <p:nvSpPr>
          <p:cNvPr id="6" name="TextBox 5">
            <a:extLst>
              <a:ext uri="{FF2B5EF4-FFF2-40B4-BE49-F238E27FC236}">
                <a16:creationId xmlns:a16="http://schemas.microsoft.com/office/drawing/2014/main" id="{D3724C41-3A09-A677-C37E-3E9FDEC123FC}"/>
              </a:ext>
            </a:extLst>
          </p:cNvPr>
          <p:cNvSpPr txBox="1"/>
          <p:nvPr/>
        </p:nvSpPr>
        <p:spPr>
          <a:xfrm>
            <a:off x="839788" y="1701705"/>
            <a:ext cx="10527462" cy="716030"/>
          </a:xfrm>
          <a:prstGeom prst="rect">
            <a:avLst/>
          </a:prstGeom>
          <a:noFill/>
        </p:spPr>
        <p:txBody>
          <a:bodyPr wrap="square">
            <a:spAutoFit/>
          </a:bodyPr>
          <a:lstStyle/>
          <a:p>
            <a:pPr>
              <a:lnSpc>
                <a:spcPct val="115000"/>
              </a:lnSpc>
            </a:pPr>
            <a:r>
              <a:rPr lang="en-US" sz="1200" kern="100" dirty="0">
                <a:effectLst/>
                <a:latin typeface="+mj-lt"/>
                <a:ea typeface="Calibri" panose="020F0502020204030204" pitchFamily="34" charset="0"/>
                <a:cs typeface="Calibri" panose="020F0502020204030204" pitchFamily="34" charset="0"/>
              </a:rPr>
              <a:t>The revised organization should create a </a:t>
            </a:r>
            <a:r>
              <a:rPr lang="en-US" sz="1200" dirty="0"/>
              <a:t>solid foundation for RetourMatras’ growth ambitions by addressing </a:t>
            </a:r>
            <a:r>
              <a:rPr lang="en-US" sz="1200" kern="100" dirty="0">
                <a:latin typeface="+mj-lt"/>
                <a:ea typeface="Calibri" panose="020F0502020204030204" pitchFamily="34" charset="0"/>
                <a:cs typeface="Calibri" panose="020F0502020204030204" pitchFamily="34" charset="0"/>
              </a:rPr>
              <a:t>the key pain-points today. </a:t>
            </a:r>
            <a:r>
              <a:rPr lang="en-US" sz="1200" dirty="0"/>
              <a:t>An organization structure is never perfect and not forever. Therefore, the SB will evaluate the effectiveness of this revised structure. We aim to have this basic structure in place for 18 – 24 months, but we are flexible to adapt it in case the organization or the external environment changes. </a:t>
            </a:r>
          </a:p>
        </p:txBody>
      </p:sp>
      <p:graphicFrame>
        <p:nvGraphicFramePr>
          <p:cNvPr id="8" name="Table 7">
            <a:extLst>
              <a:ext uri="{FF2B5EF4-FFF2-40B4-BE49-F238E27FC236}">
                <a16:creationId xmlns:a16="http://schemas.microsoft.com/office/drawing/2014/main" id="{CF034CD3-DFEC-3B00-7BCC-02C8B5E8ADDE}"/>
              </a:ext>
            </a:extLst>
          </p:cNvPr>
          <p:cNvGraphicFramePr>
            <a:graphicFrameLocks noGrp="1"/>
          </p:cNvGraphicFramePr>
          <p:nvPr>
            <p:extLst>
              <p:ext uri="{D42A27DB-BD31-4B8C-83A1-F6EECF244321}">
                <p14:modId xmlns:p14="http://schemas.microsoft.com/office/powerpoint/2010/main" val="733363788"/>
              </p:ext>
            </p:extLst>
          </p:nvPr>
        </p:nvGraphicFramePr>
        <p:xfrm>
          <a:off x="947015" y="2760502"/>
          <a:ext cx="4114984" cy="3477922"/>
        </p:xfrm>
        <a:graphic>
          <a:graphicData uri="http://schemas.openxmlformats.org/drawingml/2006/table">
            <a:tbl>
              <a:tblPr firstRow="1" bandRow="1"/>
              <a:tblGrid>
                <a:gridCol w="4114984">
                  <a:extLst>
                    <a:ext uri="{9D8B030D-6E8A-4147-A177-3AD203B41FA5}">
                      <a16:colId xmlns:a16="http://schemas.microsoft.com/office/drawing/2014/main" val="3191846749"/>
                    </a:ext>
                  </a:extLst>
                </a:gridCol>
              </a:tblGrid>
              <a:tr h="574321">
                <a:tc>
                  <a:txBody>
                    <a:bodyPr/>
                    <a:lstStyle>
                      <a:lvl1pPr marL="0" algn="l" defTabSz="914400" rtl="0" eaLnBrk="1" latinLnBrk="0" hangingPunct="1">
                        <a:defRPr sz="1800" b="1" kern="1200">
                          <a:solidFill>
                            <a:schemeClr val="lt1"/>
                          </a:solidFill>
                          <a:latin typeface="Arial "/>
                        </a:defRPr>
                      </a:lvl1pPr>
                      <a:lvl2pPr marL="457200" algn="l" defTabSz="914400" rtl="0" eaLnBrk="1" latinLnBrk="0" hangingPunct="1">
                        <a:defRPr sz="1800" b="1" kern="1200">
                          <a:solidFill>
                            <a:schemeClr val="lt1"/>
                          </a:solidFill>
                          <a:latin typeface="Arial "/>
                        </a:defRPr>
                      </a:lvl2pPr>
                      <a:lvl3pPr marL="914400" algn="l" defTabSz="914400" rtl="0" eaLnBrk="1" latinLnBrk="0" hangingPunct="1">
                        <a:defRPr sz="1800" b="1" kern="1200">
                          <a:solidFill>
                            <a:schemeClr val="lt1"/>
                          </a:solidFill>
                          <a:latin typeface="Arial "/>
                        </a:defRPr>
                      </a:lvl3pPr>
                      <a:lvl4pPr marL="1371600" algn="l" defTabSz="914400" rtl="0" eaLnBrk="1" latinLnBrk="0" hangingPunct="1">
                        <a:defRPr sz="1800" b="1" kern="1200">
                          <a:solidFill>
                            <a:schemeClr val="lt1"/>
                          </a:solidFill>
                          <a:latin typeface="Arial "/>
                        </a:defRPr>
                      </a:lvl4pPr>
                      <a:lvl5pPr marL="1828800" algn="l" defTabSz="914400" rtl="0" eaLnBrk="1" latinLnBrk="0" hangingPunct="1">
                        <a:defRPr sz="1800" b="1" kern="1200">
                          <a:solidFill>
                            <a:schemeClr val="lt1"/>
                          </a:solidFill>
                          <a:latin typeface="Arial "/>
                        </a:defRPr>
                      </a:lvl5pPr>
                      <a:lvl6pPr marL="2286000" algn="l" defTabSz="914400" rtl="0" eaLnBrk="1" latinLnBrk="0" hangingPunct="1">
                        <a:defRPr sz="1800" b="1" kern="1200">
                          <a:solidFill>
                            <a:schemeClr val="lt1"/>
                          </a:solidFill>
                          <a:latin typeface="Arial "/>
                        </a:defRPr>
                      </a:lvl6pPr>
                      <a:lvl7pPr marL="2743200" algn="l" defTabSz="914400" rtl="0" eaLnBrk="1" latinLnBrk="0" hangingPunct="1">
                        <a:defRPr sz="1800" b="1" kern="1200">
                          <a:solidFill>
                            <a:schemeClr val="lt1"/>
                          </a:solidFill>
                          <a:latin typeface="Arial "/>
                        </a:defRPr>
                      </a:lvl7pPr>
                      <a:lvl8pPr marL="3200400" algn="l" defTabSz="914400" rtl="0" eaLnBrk="1" latinLnBrk="0" hangingPunct="1">
                        <a:defRPr sz="1800" b="1" kern="1200">
                          <a:solidFill>
                            <a:schemeClr val="lt1"/>
                          </a:solidFill>
                          <a:latin typeface="Arial "/>
                        </a:defRPr>
                      </a:lvl8pPr>
                      <a:lvl9pPr marL="3657600" algn="l" defTabSz="914400" rtl="0" eaLnBrk="1" latinLnBrk="0" hangingPunct="1">
                        <a:defRPr sz="1800" b="1" kern="1200">
                          <a:solidFill>
                            <a:schemeClr val="lt1"/>
                          </a:solidFill>
                          <a:latin typeface="Arial "/>
                        </a:defRPr>
                      </a:lvl9pPr>
                    </a:lstStyle>
                    <a:p>
                      <a:pPr marL="216000" algn="l">
                        <a:lnSpc>
                          <a:spcPct val="114000"/>
                        </a:lnSpc>
                        <a:spcBef>
                          <a:spcPts val="0"/>
                        </a:spcBef>
                        <a:spcAft>
                          <a:spcPts val="0"/>
                        </a:spcAft>
                      </a:pPr>
                      <a:r>
                        <a:rPr lang="en-US" sz="1400" dirty="0" err="1">
                          <a:solidFill>
                            <a:schemeClr val="bg2">
                              <a:lumMod val="20000"/>
                              <a:lumOff val="80000"/>
                            </a:schemeClr>
                          </a:solidFill>
                          <a:latin typeface="+mn-lt"/>
                          <a:cs typeface="Arial"/>
                        </a:rPr>
                        <a:t>Painpoints</a:t>
                      </a:r>
                      <a:r>
                        <a:rPr lang="en-US" sz="1400" dirty="0">
                          <a:solidFill>
                            <a:schemeClr val="bg2">
                              <a:lumMod val="20000"/>
                              <a:lumOff val="80000"/>
                            </a:schemeClr>
                          </a:solidFill>
                          <a:latin typeface="+mn-lt"/>
                          <a:cs typeface="Arial"/>
                        </a:rPr>
                        <a:t> today</a:t>
                      </a:r>
                      <a:endParaRPr sz="1400"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107082"/>
                    </a:solidFill>
                  </a:tcPr>
                </a:tc>
                <a:extLst>
                  <a:ext uri="{0D108BD9-81ED-4DB2-BD59-A6C34878D82A}">
                    <a16:rowId xmlns:a16="http://schemas.microsoft.com/office/drawing/2014/main" val="1898993773"/>
                  </a:ext>
                </a:extLst>
              </a:tr>
              <a:tr h="1840088">
                <a:tc>
                  <a:txBody>
                    <a:bodyPr/>
                    <a:lstStyle/>
                    <a:p>
                      <a:pPr marL="285750" marR="0" lvl="0"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400" dirty="0"/>
                        <a:t>Unclear reporting lines &amp; accountabilities among leadership team positions.</a:t>
                      </a:r>
                    </a:p>
                    <a:p>
                      <a:pPr marL="0" marR="0" lvl="0"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endParaRPr lang="en-US" sz="1400" dirty="0"/>
                    </a:p>
                    <a:p>
                      <a:pPr marL="285750" marR="0" lvl="0"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400" dirty="0"/>
                        <a:t>UK &amp; BLX operate as independent units:</a:t>
                      </a:r>
                    </a:p>
                    <a:p>
                      <a:pPr marL="742939"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400" dirty="0"/>
                        <a:t>Limited standardization </a:t>
                      </a:r>
                    </a:p>
                    <a:p>
                      <a:pPr marL="742939"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400" dirty="0"/>
                        <a:t>Duplication of R&amp;D investments</a:t>
                      </a:r>
                    </a:p>
                    <a:p>
                      <a:pPr marL="742939"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400" dirty="0"/>
                        <a:t>No integrated approach to outgoing materials to global markets.</a:t>
                      </a:r>
                    </a:p>
                    <a:p>
                      <a:pPr marL="742939"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endParaRPr lang="en-US" sz="1400" dirty="0"/>
                    </a:p>
                    <a:p>
                      <a:pPr marL="742939"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endParaRPr lang="en-US" sz="1400" dirty="0"/>
                    </a:p>
                    <a:p>
                      <a:pPr marL="742939"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endParaRPr lang="en-US" sz="1400" dirty="0"/>
                    </a:p>
                    <a:p>
                      <a:pPr marL="742939"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endParaRPr lang="en-US" sz="1400" dirty="0"/>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38100" cmpd="sng">
                      <a:noFill/>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2253937"/>
                  </a:ext>
                </a:extLst>
              </a:tr>
            </a:tbl>
          </a:graphicData>
        </a:graphic>
      </p:graphicFrame>
      <p:sp>
        <p:nvSpPr>
          <p:cNvPr id="10" name="Arrow: Chevron 9">
            <a:extLst>
              <a:ext uri="{FF2B5EF4-FFF2-40B4-BE49-F238E27FC236}">
                <a16:creationId xmlns:a16="http://schemas.microsoft.com/office/drawing/2014/main" id="{30310601-4835-D6E0-9ECD-E119FF0E9778}"/>
              </a:ext>
            </a:extLst>
          </p:cNvPr>
          <p:cNvSpPr/>
          <p:nvPr/>
        </p:nvSpPr>
        <p:spPr>
          <a:xfrm>
            <a:off x="5576624" y="2760502"/>
            <a:ext cx="1048765" cy="3234717"/>
          </a:xfrm>
          <a:prstGeom prst="chevron">
            <a:avLst/>
          </a:prstGeom>
          <a:solidFill>
            <a:srgbClr val="10708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graphicFrame>
        <p:nvGraphicFramePr>
          <p:cNvPr id="15" name="Table 14">
            <a:extLst>
              <a:ext uri="{FF2B5EF4-FFF2-40B4-BE49-F238E27FC236}">
                <a16:creationId xmlns:a16="http://schemas.microsoft.com/office/drawing/2014/main" id="{549A8314-AF68-FC23-51E4-38526CA84F22}"/>
              </a:ext>
            </a:extLst>
          </p:cNvPr>
          <p:cNvGraphicFramePr>
            <a:graphicFrameLocks noGrp="1"/>
          </p:cNvGraphicFramePr>
          <p:nvPr>
            <p:extLst>
              <p:ext uri="{D42A27DB-BD31-4B8C-83A1-F6EECF244321}">
                <p14:modId xmlns:p14="http://schemas.microsoft.com/office/powerpoint/2010/main" val="105586855"/>
              </p:ext>
            </p:extLst>
          </p:nvPr>
        </p:nvGraphicFramePr>
        <p:xfrm>
          <a:off x="7098106" y="2746265"/>
          <a:ext cx="4459488" cy="3477922"/>
        </p:xfrm>
        <a:graphic>
          <a:graphicData uri="http://schemas.openxmlformats.org/drawingml/2006/table">
            <a:tbl>
              <a:tblPr firstRow="1" bandRow="1"/>
              <a:tblGrid>
                <a:gridCol w="4459488">
                  <a:extLst>
                    <a:ext uri="{9D8B030D-6E8A-4147-A177-3AD203B41FA5}">
                      <a16:colId xmlns:a16="http://schemas.microsoft.com/office/drawing/2014/main" val="3191846749"/>
                    </a:ext>
                  </a:extLst>
                </a:gridCol>
              </a:tblGrid>
              <a:tr h="574321">
                <a:tc>
                  <a:txBody>
                    <a:bodyPr/>
                    <a:lstStyle>
                      <a:lvl1pPr marL="0" algn="l" defTabSz="914400" rtl="0" eaLnBrk="1" latinLnBrk="0" hangingPunct="1">
                        <a:defRPr sz="1800" b="1" kern="1200">
                          <a:solidFill>
                            <a:schemeClr val="lt1"/>
                          </a:solidFill>
                          <a:latin typeface="Arial "/>
                        </a:defRPr>
                      </a:lvl1pPr>
                      <a:lvl2pPr marL="457200" algn="l" defTabSz="914400" rtl="0" eaLnBrk="1" latinLnBrk="0" hangingPunct="1">
                        <a:defRPr sz="1800" b="1" kern="1200">
                          <a:solidFill>
                            <a:schemeClr val="lt1"/>
                          </a:solidFill>
                          <a:latin typeface="Arial "/>
                        </a:defRPr>
                      </a:lvl2pPr>
                      <a:lvl3pPr marL="914400" algn="l" defTabSz="914400" rtl="0" eaLnBrk="1" latinLnBrk="0" hangingPunct="1">
                        <a:defRPr sz="1800" b="1" kern="1200">
                          <a:solidFill>
                            <a:schemeClr val="lt1"/>
                          </a:solidFill>
                          <a:latin typeface="Arial "/>
                        </a:defRPr>
                      </a:lvl3pPr>
                      <a:lvl4pPr marL="1371600" algn="l" defTabSz="914400" rtl="0" eaLnBrk="1" latinLnBrk="0" hangingPunct="1">
                        <a:defRPr sz="1800" b="1" kern="1200">
                          <a:solidFill>
                            <a:schemeClr val="lt1"/>
                          </a:solidFill>
                          <a:latin typeface="Arial "/>
                        </a:defRPr>
                      </a:lvl4pPr>
                      <a:lvl5pPr marL="1828800" algn="l" defTabSz="914400" rtl="0" eaLnBrk="1" latinLnBrk="0" hangingPunct="1">
                        <a:defRPr sz="1800" b="1" kern="1200">
                          <a:solidFill>
                            <a:schemeClr val="lt1"/>
                          </a:solidFill>
                          <a:latin typeface="Arial "/>
                        </a:defRPr>
                      </a:lvl5pPr>
                      <a:lvl6pPr marL="2286000" algn="l" defTabSz="914400" rtl="0" eaLnBrk="1" latinLnBrk="0" hangingPunct="1">
                        <a:defRPr sz="1800" b="1" kern="1200">
                          <a:solidFill>
                            <a:schemeClr val="lt1"/>
                          </a:solidFill>
                          <a:latin typeface="Arial "/>
                        </a:defRPr>
                      </a:lvl6pPr>
                      <a:lvl7pPr marL="2743200" algn="l" defTabSz="914400" rtl="0" eaLnBrk="1" latinLnBrk="0" hangingPunct="1">
                        <a:defRPr sz="1800" b="1" kern="1200">
                          <a:solidFill>
                            <a:schemeClr val="lt1"/>
                          </a:solidFill>
                          <a:latin typeface="Arial "/>
                        </a:defRPr>
                      </a:lvl7pPr>
                      <a:lvl8pPr marL="3200400" algn="l" defTabSz="914400" rtl="0" eaLnBrk="1" latinLnBrk="0" hangingPunct="1">
                        <a:defRPr sz="1800" b="1" kern="1200">
                          <a:solidFill>
                            <a:schemeClr val="lt1"/>
                          </a:solidFill>
                          <a:latin typeface="Arial "/>
                        </a:defRPr>
                      </a:lvl8pPr>
                      <a:lvl9pPr marL="3657600" algn="l" defTabSz="914400" rtl="0" eaLnBrk="1" latinLnBrk="0" hangingPunct="1">
                        <a:defRPr sz="1800" b="1" kern="1200">
                          <a:solidFill>
                            <a:schemeClr val="lt1"/>
                          </a:solidFill>
                          <a:latin typeface="Arial "/>
                        </a:defRPr>
                      </a:lvl9pPr>
                    </a:lstStyle>
                    <a:p>
                      <a:pPr marL="216000" algn="l">
                        <a:lnSpc>
                          <a:spcPct val="114000"/>
                        </a:lnSpc>
                        <a:spcBef>
                          <a:spcPts val="0"/>
                        </a:spcBef>
                      </a:pPr>
                      <a:r>
                        <a:rPr lang="en-US" sz="1400" dirty="0">
                          <a:solidFill>
                            <a:schemeClr val="bg2">
                              <a:lumMod val="20000"/>
                              <a:lumOff val="80000"/>
                            </a:schemeClr>
                          </a:solidFill>
                          <a:latin typeface="+mn-lt"/>
                          <a:cs typeface="Arial"/>
                        </a:rPr>
                        <a:t>Principles revised organization structure</a:t>
                      </a:r>
                      <a:endParaRPr sz="1400"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107082"/>
                    </a:solidFill>
                  </a:tcPr>
                </a:tc>
                <a:extLst>
                  <a:ext uri="{0D108BD9-81ED-4DB2-BD59-A6C34878D82A}">
                    <a16:rowId xmlns:a16="http://schemas.microsoft.com/office/drawing/2014/main" val="1898993773"/>
                  </a:ext>
                </a:extLst>
              </a:tr>
              <a:tr h="1840088">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sv-SE" sz="1400" b="1" dirty="0"/>
                        <a:t>Create clarity</a:t>
                      </a:r>
                      <a:r>
                        <a:rPr lang="sv-SE" sz="1400" dirty="0"/>
                        <a:t> on key positions’ roles &amp; responsibilitiies and reporting lines.</a:t>
                      </a:r>
                    </a:p>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endParaRPr lang="sv-SE" sz="1400" dirty="0"/>
                    </a:p>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sv-SE" sz="1400" b="1" dirty="0"/>
                        <a:t>Develop </a:t>
                      </a:r>
                      <a:r>
                        <a:rPr lang="sv-SE" sz="1400" b="1" dirty="0" err="1"/>
                        <a:t>one</a:t>
                      </a:r>
                      <a:r>
                        <a:rPr lang="sv-SE" sz="1400" b="1" dirty="0"/>
                        <a:t> </a:t>
                      </a:r>
                      <a:r>
                        <a:rPr lang="sv-SE" sz="1400" b="1" dirty="0">
                          <a:solidFill>
                            <a:schemeClr val="tx1"/>
                          </a:solidFill>
                        </a:rPr>
                        <a:t>organisation</a:t>
                      </a:r>
                      <a:r>
                        <a:rPr lang="sv-SE" sz="1400" b="1" dirty="0"/>
                        <a:t> </a:t>
                      </a:r>
                      <a:r>
                        <a:rPr lang="sv-SE" sz="1400" dirty="0"/>
                        <a:t>with an integrated strategy for all business activities and all markets.</a:t>
                      </a:r>
                    </a:p>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endParaRPr lang="sv-SE" sz="1400" dirty="0"/>
                    </a:p>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sv-SE" sz="1400" b="1" dirty="0"/>
                        <a:t>Reap scale efficiencies </a:t>
                      </a:r>
                      <a:r>
                        <a:rPr lang="sv-SE" sz="1400" dirty="0"/>
                        <a:t>through standardisation, focused R&amp;D invesments and global accounts.</a:t>
                      </a:r>
                    </a:p>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endParaRPr lang="sv-SE" sz="1400" b="1" dirty="0"/>
                    </a:p>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sv-SE" sz="1400" b="1" dirty="0"/>
                        <a:t>Safeguarding entrepreneurship </a:t>
                      </a:r>
                      <a:r>
                        <a:rPr lang="sv-SE" sz="1400" dirty="0"/>
                        <a:t>by decision making closest to customers and co-workers. </a:t>
                      </a:r>
                    </a:p>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endParaRPr lang="sv-SE" sz="1400" dirty="0"/>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38100" cmpd="sng">
                      <a:noFill/>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2253937"/>
                  </a:ext>
                </a:extLst>
              </a:tr>
            </a:tbl>
          </a:graphicData>
        </a:graphic>
      </p:graphicFrame>
    </p:spTree>
    <p:extLst>
      <p:ext uri="{BB962C8B-B14F-4D97-AF65-F5344CB8AC3E}">
        <p14:creationId xmlns:p14="http://schemas.microsoft.com/office/powerpoint/2010/main" val="2051307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A5C07126-52E1-A80F-8866-0E1C887BC510}"/>
              </a:ext>
            </a:extLst>
          </p:cNvPr>
          <p:cNvSpPr txBox="1">
            <a:spLocks/>
          </p:cNvSpPr>
          <p:nvPr/>
        </p:nvSpPr>
        <p:spPr>
          <a:xfrm>
            <a:off x="82475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107082"/>
                </a:solidFill>
                <a:latin typeface="Gill Sans MT"/>
              </a:rPr>
              <a:t>THE REVISED ORGANIZATION STRUCTURE</a:t>
            </a:r>
            <a:endParaRPr kumimoji="0" lang="en-US" sz="3200" b="1" i="0" u="none" strike="noStrike" kern="1200" cap="none" spc="0" normalizeH="0" baseline="0" noProof="0" dirty="0">
              <a:ln>
                <a:noFill/>
              </a:ln>
              <a:solidFill>
                <a:srgbClr val="107082"/>
              </a:solidFill>
              <a:effectLst/>
              <a:uLnTx/>
              <a:uFillTx/>
              <a:latin typeface="Gill Sans MT"/>
              <a:ea typeface="+mj-ea"/>
              <a:cs typeface="+mj-cs"/>
            </a:endParaRPr>
          </a:p>
        </p:txBody>
      </p:sp>
      <p:sp>
        <p:nvSpPr>
          <p:cNvPr id="14" name="object 27" descr="Beige rectangle">
            <a:extLst>
              <a:ext uri="{FF2B5EF4-FFF2-40B4-BE49-F238E27FC236}">
                <a16:creationId xmlns:a16="http://schemas.microsoft.com/office/drawing/2014/main" id="{E148ADA3-3C98-D057-DFCD-DB52ACC559A6}"/>
              </a:ext>
            </a:extLst>
          </p:cNvPr>
          <p:cNvSpPr/>
          <p:nvPr/>
        </p:nvSpPr>
        <p:spPr>
          <a:xfrm>
            <a:off x="947015" y="1341198"/>
            <a:ext cx="2808000" cy="0"/>
          </a:xfrm>
          <a:custGeom>
            <a:avLst/>
            <a:gdLst/>
            <a:ahLst/>
            <a:cxnLst/>
            <a:rect l="l" t="t" r="r" b="b"/>
            <a:pathLst>
              <a:path w="2501265">
                <a:moveTo>
                  <a:pt x="0" y="0"/>
                </a:moveTo>
                <a:lnTo>
                  <a:pt x="2500883" y="0"/>
                </a:lnTo>
              </a:path>
            </a:pathLst>
          </a:custGeom>
          <a:ln w="54863">
            <a:solidFill>
              <a:srgbClr val="F0CDA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
            </a:endParaRPr>
          </a:p>
        </p:txBody>
      </p:sp>
      <p:grpSp>
        <p:nvGrpSpPr>
          <p:cNvPr id="10" name="Group 9">
            <a:extLst>
              <a:ext uri="{FF2B5EF4-FFF2-40B4-BE49-F238E27FC236}">
                <a16:creationId xmlns:a16="http://schemas.microsoft.com/office/drawing/2014/main" id="{008AFDCA-A7D0-D0CB-0324-E84D11CEA427}"/>
              </a:ext>
            </a:extLst>
          </p:cNvPr>
          <p:cNvGrpSpPr/>
          <p:nvPr/>
        </p:nvGrpSpPr>
        <p:grpSpPr>
          <a:xfrm>
            <a:off x="4843756" y="1690688"/>
            <a:ext cx="1290344" cy="618011"/>
            <a:chOff x="2796568" y="24912"/>
            <a:chExt cx="1538776" cy="769388"/>
          </a:xfrm>
          <a:solidFill>
            <a:schemeClr val="accent1"/>
          </a:solidFill>
        </p:grpSpPr>
        <p:sp>
          <p:nvSpPr>
            <p:cNvPr id="30" name="Rectangle 29">
              <a:extLst>
                <a:ext uri="{FF2B5EF4-FFF2-40B4-BE49-F238E27FC236}">
                  <a16:creationId xmlns:a16="http://schemas.microsoft.com/office/drawing/2014/main" id="{E9827D84-F64A-1C8D-78B3-FADD657021F1}"/>
                </a:ext>
              </a:extLst>
            </p:cNvPr>
            <p:cNvSpPr/>
            <p:nvPr/>
          </p:nvSpPr>
          <p:spPr>
            <a:xfrm>
              <a:off x="2796568" y="24912"/>
              <a:ext cx="1538776" cy="769388"/>
            </a:xfrm>
            <a:prstGeom prst="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31" name="TextBox 30">
              <a:extLst>
                <a:ext uri="{FF2B5EF4-FFF2-40B4-BE49-F238E27FC236}">
                  <a16:creationId xmlns:a16="http://schemas.microsoft.com/office/drawing/2014/main" id="{EF3E3F1D-2860-23DE-969D-E3793AA5F45D}"/>
                </a:ext>
              </a:extLst>
            </p:cNvPr>
            <p:cNvSpPr txBox="1"/>
            <p:nvPr/>
          </p:nvSpPr>
          <p:spPr>
            <a:xfrm>
              <a:off x="2796568" y="24912"/>
              <a:ext cx="1538776" cy="769388"/>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600" kern="1200" dirty="0"/>
                <a:t>CEO</a:t>
              </a:r>
            </a:p>
          </p:txBody>
        </p:sp>
      </p:grpSp>
      <p:grpSp>
        <p:nvGrpSpPr>
          <p:cNvPr id="11" name="Group 10">
            <a:extLst>
              <a:ext uri="{FF2B5EF4-FFF2-40B4-BE49-F238E27FC236}">
                <a16:creationId xmlns:a16="http://schemas.microsoft.com/office/drawing/2014/main" id="{C695A544-77FD-1E43-E8C9-8763ED6BC91D}"/>
              </a:ext>
            </a:extLst>
          </p:cNvPr>
          <p:cNvGrpSpPr/>
          <p:nvPr/>
        </p:nvGrpSpPr>
        <p:grpSpPr>
          <a:xfrm>
            <a:off x="4569638" y="3654188"/>
            <a:ext cx="1290344" cy="636602"/>
            <a:chOff x="3689" y="2209975"/>
            <a:chExt cx="1538776" cy="769388"/>
          </a:xfrm>
        </p:grpSpPr>
        <p:sp>
          <p:nvSpPr>
            <p:cNvPr id="28" name="Rectangle 27">
              <a:extLst>
                <a:ext uri="{FF2B5EF4-FFF2-40B4-BE49-F238E27FC236}">
                  <a16:creationId xmlns:a16="http://schemas.microsoft.com/office/drawing/2014/main" id="{615657FB-5739-189A-7673-5D6215D306D6}"/>
                </a:ext>
              </a:extLst>
            </p:cNvPr>
            <p:cNvSpPr/>
            <p:nvPr/>
          </p:nvSpPr>
          <p:spPr>
            <a:xfrm>
              <a:off x="3689" y="2209975"/>
              <a:ext cx="1538776" cy="769388"/>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9" name="TextBox 28">
              <a:extLst>
                <a:ext uri="{FF2B5EF4-FFF2-40B4-BE49-F238E27FC236}">
                  <a16:creationId xmlns:a16="http://schemas.microsoft.com/office/drawing/2014/main" id="{80D43B1E-6530-49B7-A27A-A2DA31E5EAE6}"/>
                </a:ext>
              </a:extLst>
            </p:cNvPr>
            <p:cNvSpPr txBox="1"/>
            <p:nvPr/>
          </p:nvSpPr>
          <p:spPr>
            <a:xfrm>
              <a:off x="3689" y="2209975"/>
              <a:ext cx="1538776" cy="76938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600" kern="1200" dirty="0"/>
                <a:t>MD BLX</a:t>
              </a:r>
            </a:p>
          </p:txBody>
        </p:sp>
      </p:grpSp>
      <p:grpSp>
        <p:nvGrpSpPr>
          <p:cNvPr id="13" name="Group 12">
            <a:extLst>
              <a:ext uri="{FF2B5EF4-FFF2-40B4-BE49-F238E27FC236}">
                <a16:creationId xmlns:a16="http://schemas.microsoft.com/office/drawing/2014/main" id="{2D7424DC-0934-253A-B9D2-C955BC2235F4}"/>
              </a:ext>
            </a:extLst>
          </p:cNvPr>
          <p:cNvGrpSpPr/>
          <p:nvPr/>
        </p:nvGrpSpPr>
        <p:grpSpPr>
          <a:xfrm>
            <a:off x="6369067" y="3664050"/>
            <a:ext cx="1290344" cy="627994"/>
            <a:chOff x="1865608" y="2209975"/>
            <a:chExt cx="1565888" cy="769388"/>
          </a:xfrm>
          <a:solidFill>
            <a:schemeClr val="accent1"/>
          </a:solidFill>
        </p:grpSpPr>
        <p:sp>
          <p:nvSpPr>
            <p:cNvPr id="24" name="Rectangle 23">
              <a:extLst>
                <a:ext uri="{FF2B5EF4-FFF2-40B4-BE49-F238E27FC236}">
                  <a16:creationId xmlns:a16="http://schemas.microsoft.com/office/drawing/2014/main" id="{8CF8A396-9C27-F0E6-214A-EE12443993D0}"/>
                </a:ext>
              </a:extLst>
            </p:cNvPr>
            <p:cNvSpPr/>
            <p:nvPr/>
          </p:nvSpPr>
          <p:spPr>
            <a:xfrm>
              <a:off x="1865608" y="2209975"/>
              <a:ext cx="1538776" cy="769388"/>
            </a:xfrm>
            <a:prstGeom prst="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5" name="TextBox 24">
              <a:extLst>
                <a:ext uri="{FF2B5EF4-FFF2-40B4-BE49-F238E27FC236}">
                  <a16:creationId xmlns:a16="http://schemas.microsoft.com/office/drawing/2014/main" id="{FBE4F6A1-C10C-CB8C-B615-7F561439022C}"/>
                </a:ext>
              </a:extLst>
            </p:cNvPr>
            <p:cNvSpPr txBox="1"/>
            <p:nvPr/>
          </p:nvSpPr>
          <p:spPr>
            <a:xfrm>
              <a:off x="1865608" y="2209975"/>
              <a:ext cx="1565888" cy="769388"/>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600" kern="1200" dirty="0"/>
                <a:t>MD UK</a:t>
              </a:r>
            </a:p>
          </p:txBody>
        </p:sp>
      </p:grpSp>
      <p:grpSp>
        <p:nvGrpSpPr>
          <p:cNvPr id="15" name="Group 14">
            <a:extLst>
              <a:ext uri="{FF2B5EF4-FFF2-40B4-BE49-F238E27FC236}">
                <a16:creationId xmlns:a16="http://schemas.microsoft.com/office/drawing/2014/main" id="{9542F89C-4AC5-D0E0-2297-B66614C5FF90}"/>
              </a:ext>
            </a:extLst>
          </p:cNvPr>
          <p:cNvGrpSpPr/>
          <p:nvPr/>
        </p:nvGrpSpPr>
        <p:grpSpPr>
          <a:xfrm>
            <a:off x="8146659" y="3667598"/>
            <a:ext cx="1281705" cy="636602"/>
            <a:chOff x="3727528" y="2209975"/>
            <a:chExt cx="1538776" cy="769388"/>
          </a:xfrm>
          <a:solidFill>
            <a:schemeClr val="accent1"/>
          </a:solidFill>
        </p:grpSpPr>
        <p:sp>
          <p:nvSpPr>
            <p:cNvPr id="22" name="Rectangle 21">
              <a:extLst>
                <a:ext uri="{FF2B5EF4-FFF2-40B4-BE49-F238E27FC236}">
                  <a16:creationId xmlns:a16="http://schemas.microsoft.com/office/drawing/2014/main" id="{C4AC83BF-5B4F-9754-B9CD-A9A872B4E91C}"/>
                </a:ext>
              </a:extLst>
            </p:cNvPr>
            <p:cNvSpPr/>
            <p:nvPr/>
          </p:nvSpPr>
          <p:spPr>
            <a:xfrm>
              <a:off x="3727528" y="2209975"/>
              <a:ext cx="1538776" cy="769388"/>
            </a:xfrm>
            <a:prstGeom prst="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23" name="TextBox 22">
              <a:extLst>
                <a:ext uri="{FF2B5EF4-FFF2-40B4-BE49-F238E27FC236}">
                  <a16:creationId xmlns:a16="http://schemas.microsoft.com/office/drawing/2014/main" id="{896EE6A0-3ED5-19D0-D5ED-ED60F7D3B453}"/>
                </a:ext>
              </a:extLst>
            </p:cNvPr>
            <p:cNvSpPr txBox="1"/>
            <p:nvPr/>
          </p:nvSpPr>
          <p:spPr>
            <a:xfrm>
              <a:off x="3727528" y="2209975"/>
              <a:ext cx="1538776" cy="769388"/>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600" kern="1200" dirty="0"/>
                <a:t>MD </a:t>
              </a:r>
              <a:r>
                <a:rPr lang="en-US" sz="1600" dirty="0"/>
                <a:t>country xxx</a:t>
              </a:r>
              <a:endParaRPr lang="en-US" sz="1600" kern="1200" dirty="0"/>
            </a:p>
          </p:txBody>
        </p:sp>
      </p:grpSp>
      <p:grpSp>
        <p:nvGrpSpPr>
          <p:cNvPr id="17" name="Group 16">
            <a:extLst>
              <a:ext uri="{FF2B5EF4-FFF2-40B4-BE49-F238E27FC236}">
                <a16:creationId xmlns:a16="http://schemas.microsoft.com/office/drawing/2014/main" id="{B79B9855-9E2B-87E7-7BA7-3CBD06A67568}"/>
              </a:ext>
            </a:extLst>
          </p:cNvPr>
          <p:cNvGrpSpPr/>
          <p:nvPr/>
        </p:nvGrpSpPr>
        <p:grpSpPr>
          <a:xfrm>
            <a:off x="4013057" y="2653076"/>
            <a:ext cx="1290344" cy="619386"/>
            <a:chOff x="1865608" y="1117444"/>
            <a:chExt cx="1538776" cy="769388"/>
          </a:xfrm>
          <a:solidFill>
            <a:schemeClr val="accent1"/>
          </a:solidFill>
        </p:grpSpPr>
        <p:sp>
          <p:nvSpPr>
            <p:cNvPr id="18" name="Rectangle 17">
              <a:extLst>
                <a:ext uri="{FF2B5EF4-FFF2-40B4-BE49-F238E27FC236}">
                  <a16:creationId xmlns:a16="http://schemas.microsoft.com/office/drawing/2014/main" id="{7107635F-FCDF-2BE0-87D7-DD1C349934E9}"/>
                </a:ext>
              </a:extLst>
            </p:cNvPr>
            <p:cNvSpPr/>
            <p:nvPr/>
          </p:nvSpPr>
          <p:spPr>
            <a:xfrm>
              <a:off x="1865608" y="1117444"/>
              <a:ext cx="1538776" cy="769388"/>
            </a:xfrm>
            <a:prstGeom prst="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9" name="TextBox 18">
              <a:extLst>
                <a:ext uri="{FF2B5EF4-FFF2-40B4-BE49-F238E27FC236}">
                  <a16:creationId xmlns:a16="http://schemas.microsoft.com/office/drawing/2014/main" id="{CAA6D6A3-B0C5-16B2-7F94-339E6175BACA}"/>
                </a:ext>
              </a:extLst>
            </p:cNvPr>
            <p:cNvSpPr txBox="1"/>
            <p:nvPr/>
          </p:nvSpPr>
          <p:spPr>
            <a:xfrm>
              <a:off x="1865608" y="1117444"/>
              <a:ext cx="1538776" cy="769388"/>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600" dirty="0"/>
                <a:t>Finance director</a:t>
              </a:r>
              <a:endParaRPr lang="en-US" sz="1600" kern="1200" dirty="0"/>
            </a:p>
          </p:txBody>
        </p:sp>
      </p:grpSp>
      <p:cxnSp>
        <p:nvCxnSpPr>
          <p:cNvPr id="70" name="Connector: Elbow 69">
            <a:extLst>
              <a:ext uri="{FF2B5EF4-FFF2-40B4-BE49-F238E27FC236}">
                <a16:creationId xmlns:a16="http://schemas.microsoft.com/office/drawing/2014/main" id="{E35079B4-32EA-0C9C-3405-5F170850F5C1}"/>
              </a:ext>
            </a:extLst>
          </p:cNvPr>
          <p:cNvCxnSpPr>
            <a:cxnSpLocks/>
            <a:stCxn id="31" idx="2"/>
            <a:endCxn id="7" idx="0"/>
          </p:cNvCxnSpPr>
          <p:nvPr/>
        </p:nvCxnSpPr>
        <p:spPr>
          <a:xfrm rot="5400000">
            <a:off x="3594790" y="1773459"/>
            <a:ext cx="1358899" cy="2429378"/>
          </a:xfrm>
          <a:prstGeom prst="bentConnector3">
            <a:avLst>
              <a:gd name="adj1" fmla="val 85536"/>
            </a:avLst>
          </a:prstGeom>
          <a:ln w="22225">
            <a:solidFill>
              <a:srgbClr val="F08E45"/>
            </a:solidFill>
          </a:ln>
        </p:spPr>
        <p:style>
          <a:lnRef idx="1">
            <a:schemeClr val="accent1"/>
          </a:lnRef>
          <a:fillRef idx="0">
            <a:schemeClr val="accent1"/>
          </a:fillRef>
          <a:effectRef idx="0">
            <a:schemeClr val="accent1"/>
          </a:effectRef>
          <a:fontRef idx="minor">
            <a:schemeClr val="tx1"/>
          </a:fontRef>
        </p:style>
      </p:cxnSp>
      <p:cxnSp>
        <p:nvCxnSpPr>
          <p:cNvPr id="72" name="Connector: Elbow 71">
            <a:extLst>
              <a:ext uri="{FF2B5EF4-FFF2-40B4-BE49-F238E27FC236}">
                <a16:creationId xmlns:a16="http://schemas.microsoft.com/office/drawing/2014/main" id="{53D86D15-7B4F-E56D-C408-107C65CDB0DE}"/>
              </a:ext>
            </a:extLst>
          </p:cNvPr>
          <p:cNvCxnSpPr>
            <a:cxnSpLocks/>
            <a:stCxn id="31" idx="2"/>
            <a:endCxn id="24" idx="0"/>
          </p:cNvCxnSpPr>
          <p:nvPr/>
        </p:nvCxnSpPr>
        <p:spPr>
          <a:xfrm rot="16200000" flipH="1">
            <a:off x="5568323" y="2229303"/>
            <a:ext cx="1355351" cy="1514141"/>
          </a:xfrm>
          <a:prstGeom prst="bentConnector3">
            <a:avLst>
              <a:gd name="adj1" fmla="val 85963"/>
            </a:avLst>
          </a:prstGeom>
          <a:ln w="22225">
            <a:solidFill>
              <a:srgbClr val="F08E45"/>
            </a:solidFill>
          </a:ln>
        </p:spPr>
        <p:style>
          <a:lnRef idx="1">
            <a:schemeClr val="accent1"/>
          </a:lnRef>
          <a:fillRef idx="0">
            <a:schemeClr val="accent1"/>
          </a:fillRef>
          <a:effectRef idx="0">
            <a:schemeClr val="accent1"/>
          </a:effectRef>
          <a:fontRef idx="minor">
            <a:schemeClr val="tx1"/>
          </a:fontRef>
        </p:style>
      </p:cxnSp>
      <p:cxnSp>
        <p:nvCxnSpPr>
          <p:cNvPr id="76" name="Connector: Elbow 75">
            <a:extLst>
              <a:ext uri="{FF2B5EF4-FFF2-40B4-BE49-F238E27FC236}">
                <a16:creationId xmlns:a16="http://schemas.microsoft.com/office/drawing/2014/main" id="{F2C299F0-CDA7-CCA0-1107-2D74934C0F13}"/>
              </a:ext>
            </a:extLst>
          </p:cNvPr>
          <p:cNvCxnSpPr>
            <a:cxnSpLocks/>
            <a:stCxn id="31" idx="2"/>
            <a:endCxn id="23" idx="0"/>
          </p:cNvCxnSpPr>
          <p:nvPr/>
        </p:nvCxnSpPr>
        <p:spPr>
          <a:xfrm rot="16200000" flipH="1">
            <a:off x="6458771" y="1338856"/>
            <a:ext cx="1358899" cy="3298584"/>
          </a:xfrm>
          <a:prstGeom prst="bentConnector3">
            <a:avLst>
              <a:gd name="adj1" fmla="val 85560"/>
            </a:avLst>
          </a:prstGeom>
          <a:ln w="22225">
            <a:solidFill>
              <a:srgbClr val="F08E45"/>
            </a:solidFill>
          </a:ln>
        </p:spPr>
        <p:style>
          <a:lnRef idx="1">
            <a:schemeClr val="accent1"/>
          </a:lnRef>
          <a:fillRef idx="0">
            <a:schemeClr val="accent1"/>
          </a:fillRef>
          <a:effectRef idx="0">
            <a:schemeClr val="accent1"/>
          </a:effectRef>
          <a:fontRef idx="minor">
            <a:schemeClr val="tx1"/>
          </a:fontRef>
        </p:style>
      </p:cxnSp>
      <p:cxnSp>
        <p:nvCxnSpPr>
          <p:cNvPr id="80" name="Connector: Elbow 79">
            <a:extLst>
              <a:ext uri="{FF2B5EF4-FFF2-40B4-BE49-F238E27FC236}">
                <a16:creationId xmlns:a16="http://schemas.microsoft.com/office/drawing/2014/main" id="{ADD5066D-0709-7DAF-72AD-C583A2B54836}"/>
              </a:ext>
            </a:extLst>
          </p:cNvPr>
          <p:cNvCxnSpPr>
            <a:cxnSpLocks/>
            <a:stCxn id="31" idx="2"/>
          </p:cNvCxnSpPr>
          <p:nvPr/>
        </p:nvCxnSpPr>
        <p:spPr>
          <a:xfrm rot="16200000" flipH="1">
            <a:off x="7354399" y="443227"/>
            <a:ext cx="1358899" cy="5089841"/>
          </a:xfrm>
          <a:prstGeom prst="bentConnector3">
            <a:avLst>
              <a:gd name="adj1" fmla="val 85545"/>
            </a:avLst>
          </a:prstGeom>
          <a:ln w="22225">
            <a:solidFill>
              <a:srgbClr val="F08E45"/>
            </a:solidFill>
          </a:ln>
        </p:spPr>
        <p:style>
          <a:lnRef idx="1">
            <a:schemeClr val="accent1"/>
          </a:lnRef>
          <a:fillRef idx="0">
            <a:schemeClr val="accent1"/>
          </a:fillRef>
          <a:effectRef idx="0">
            <a:schemeClr val="accent1"/>
          </a:effectRef>
          <a:fontRef idx="minor">
            <a:schemeClr val="tx1"/>
          </a:fontRef>
        </p:style>
      </p:cxnSp>
      <p:cxnSp>
        <p:nvCxnSpPr>
          <p:cNvPr id="84" name="Connector: Elbow 83">
            <a:extLst>
              <a:ext uri="{FF2B5EF4-FFF2-40B4-BE49-F238E27FC236}">
                <a16:creationId xmlns:a16="http://schemas.microsoft.com/office/drawing/2014/main" id="{E5092FE7-8255-C4D8-D98F-6C3007DE4304}"/>
              </a:ext>
            </a:extLst>
          </p:cNvPr>
          <p:cNvCxnSpPr>
            <a:cxnSpLocks/>
            <a:stCxn id="31" idx="2"/>
            <a:endCxn id="19" idx="3"/>
          </p:cNvCxnSpPr>
          <p:nvPr/>
        </p:nvCxnSpPr>
        <p:spPr>
          <a:xfrm rot="5400000">
            <a:off x="5069130" y="2542971"/>
            <a:ext cx="654070" cy="185527"/>
          </a:xfrm>
          <a:prstGeom prst="bentConnector2">
            <a:avLst/>
          </a:prstGeom>
          <a:ln w="22225">
            <a:solidFill>
              <a:srgbClr val="F08E45"/>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08FA70D5-9735-7323-CAF7-A5607C727108}"/>
              </a:ext>
            </a:extLst>
          </p:cNvPr>
          <p:cNvGrpSpPr/>
          <p:nvPr/>
        </p:nvGrpSpPr>
        <p:grpSpPr>
          <a:xfrm>
            <a:off x="2418697" y="3667598"/>
            <a:ext cx="1281706" cy="636602"/>
            <a:chOff x="3689" y="2209975"/>
            <a:chExt cx="1538776" cy="769388"/>
          </a:xfrm>
          <a:noFill/>
        </p:grpSpPr>
        <p:sp>
          <p:nvSpPr>
            <p:cNvPr id="6" name="Rectangle 5">
              <a:extLst>
                <a:ext uri="{FF2B5EF4-FFF2-40B4-BE49-F238E27FC236}">
                  <a16:creationId xmlns:a16="http://schemas.microsoft.com/office/drawing/2014/main" id="{95DFDBC4-ACF6-5E77-950A-9ACED591B58D}"/>
                </a:ext>
              </a:extLst>
            </p:cNvPr>
            <p:cNvSpPr/>
            <p:nvPr/>
          </p:nvSpPr>
          <p:spPr>
            <a:xfrm>
              <a:off x="3689" y="2209975"/>
              <a:ext cx="1538776" cy="769388"/>
            </a:xfrm>
            <a:prstGeom prst="rect">
              <a:avLst/>
            </a:prstGeom>
            <a:grpFill/>
            <a:ln w="15875">
              <a:solidFill>
                <a:schemeClr val="accent1"/>
              </a:solidFill>
              <a:prstDash val="dash"/>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b="1"/>
            </a:p>
          </p:txBody>
        </p:sp>
        <p:sp>
          <p:nvSpPr>
            <p:cNvPr id="7" name="TextBox 6">
              <a:extLst>
                <a:ext uri="{FF2B5EF4-FFF2-40B4-BE49-F238E27FC236}">
                  <a16:creationId xmlns:a16="http://schemas.microsoft.com/office/drawing/2014/main" id="{BB7F0F76-B300-6B16-3CD4-F1EB4DA58D23}"/>
                </a:ext>
              </a:extLst>
            </p:cNvPr>
            <p:cNvSpPr txBox="1"/>
            <p:nvPr/>
          </p:nvSpPr>
          <p:spPr>
            <a:xfrm>
              <a:off x="3689" y="2209975"/>
              <a:ext cx="1538776" cy="769388"/>
            </a:xfrm>
            <a:prstGeom prst="rect">
              <a:avLst/>
            </a:prstGeom>
            <a:grpFill/>
            <a:ln w="15875">
              <a:solidFill>
                <a:schemeClr val="accent1"/>
              </a:solidFill>
              <a:prstDash val="dash"/>
            </a:ln>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600" kern="1200" dirty="0">
                  <a:solidFill>
                    <a:schemeClr val="accent1"/>
                  </a:solidFill>
                </a:rPr>
                <a:t>COO*</a:t>
              </a:r>
            </a:p>
          </p:txBody>
        </p:sp>
      </p:grpSp>
      <p:sp>
        <p:nvSpPr>
          <p:cNvPr id="39" name="Rectangle 38">
            <a:extLst>
              <a:ext uri="{FF2B5EF4-FFF2-40B4-BE49-F238E27FC236}">
                <a16:creationId xmlns:a16="http://schemas.microsoft.com/office/drawing/2014/main" id="{4167BB8A-2110-EF72-C0E0-FC8B66260FAC}"/>
              </a:ext>
            </a:extLst>
          </p:cNvPr>
          <p:cNvSpPr/>
          <p:nvPr/>
        </p:nvSpPr>
        <p:spPr>
          <a:xfrm>
            <a:off x="2919900" y="4460847"/>
            <a:ext cx="6508463" cy="510509"/>
          </a:xfrm>
          <a:prstGeom prst="rect">
            <a:avLst/>
          </a:prstGeom>
          <a:solidFill>
            <a:srgbClr val="F08E4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grpSp>
        <p:nvGrpSpPr>
          <p:cNvPr id="41" name="Group 40">
            <a:extLst>
              <a:ext uri="{FF2B5EF4-FFF2-40B4-BE49-F238E27FC236}">
                <a16:creationId xmlns:a16="http://schemas.microsoft.com/office/drawing/2014/main" id="{882036BD-B68D-F269-6533-8AC60E65E0BD}"/>
              </a:ext>
            </a:extLst>
          </p:cNvPr>
          <p:cNvGrpSpPr/>
          <p:nvPr/>
        </p:nvGrpSpPr>
        <p:grpSpPr>
          <a:xfrm>
            <a:off x="9946088" y="3680004"/>
            <a:ext cx="1290344" cy="660337"/>
            <a:chOff x="5589448" y="2209975"/>
            <a:chExt cx="1538776" cy="769388"/>
          </a:xfrm>
          <a:solidFill>
            <a:schemeClr val="accent1"/>
          </a:solidFill>
        </p:grpSpPr>
        <p:sp>
          <p:nvSpPr>
            <p:cNvPr id="42" name="Rectangle 41">
              <a:extLst>
                <a:ext uri="{FF2B5EF4-FFF2-40B4-BE49-F238E27FC236}">
                  <a16:creationId xmlns:a16="http://schemas.microsoft.com/office/drawing/2014/main" id="{DEC7E995-5AF5-D075-5249-F289160A4F83}"/>
                </a:ext>
              </a:extLst>
            </p:cNvPr>
            <p:cNvSpPr/>
            <p:nvPr/>
          </p:nvSpPr>
          <p:spPr>
            <a:xfrm>
              <a:off x="5589448" y="2209975"/>
              <a:ext cx="1538776" cy="769388"/>
            </a:xfrm>
            <a:prstGeom prst="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43" name="TextBox 42">
              <a:extLst>
                <a:ext uri="{FF2B5EF4-FFF2-40B4-BE49-F238E27FC236}">
                  <a16:creationId xmlns:a16="http://schemas.microsoft.com/office/drawing/2014/main" id="{55D77300-FF88-1092-22E0-1E71322CA344}"/>
                </a:ext>
              </a:extLst>
            </p:cNvPr>
            <p:cNvSpPr txBox="1"/>
            <p:nvPr/>
          </p:nvSpPr>
          <p:spPr>
            <a:xfrm>
              <a:off x="5589448" y="2209975"/>
              <a:ext cx="1538776" cy="769388"/>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600" kern="1200" dirty="0"/>
                <a:t>MD Bus dev</a:t>
              </a:r>
            </a:p>
          </p:txBody>
        </p:sp>
      </p:grpSp>
      <p:cxnSp>
        <p:nvCxnSpPr>
          <p:cNvPr id="65" name="Connector: Elbow 64">
            <a:extLst>
              <a:ext uri="{FF2B5EF4-FFF2-40B4-BE49-F238E27FC236}">
                <a16:creationId xmlns:a16="http://schemas.microsoft.com/office/drawing/2014/main" id="{17D36A3E-19A4-99D9-D50C-1B2A59F55A45}"/>
              </a:ext>
            </a:extLst>
          </p:cNvPr>
          <p:cNvCxnSpPr>
            <a:cxnSpLocks/>
          </p:cNvCxnSpPr>
          <p:nvPr/>
        </p:nvCxnSpPr>
        <p:spPr>
          <a:xfrm rot="5400000">
            <a:off x="4679125" y="2847382"/>
            <a:ext cx="1345489" cy="274118"/>
          </a:xfrm>
          <a:prstGeom prst="bentConnector3">
            <a:avLst>
              <a:gd name="adj1" fmla="val 86421"/>
            </a:avLst>
          </a:prstGeom>
          <a:ln w="22225">
            <a:solidFill>
              <a:srgbClr val="F08E45"/>
            </a:solidFill>
          </a:ln>
        </p:spPr>
        <p:style>
          <a:lnRef idx="1">
            <a:schemeClr val="accent1"/>
          </a:lnRef>
          <a:fillRef idx="0">
            <a:schemeClr val="accent1"/>
          </a:fillRef>
          <a:effectRef idx="0">
            <a:schemeClr val="accent1"/>
          </a:effectRef>
          <a:fontRef idx="minor">
            <a:schemeClr val="tx1"/>
          </a:fontRef>
        </p:style>
      </p:cxnSp>
      <p:grpSp>
        <p:nvGrpSpPr>
          <p:cNvPr id="99" name="Group 98">
            <a:extLst>
              <a:ext uri="{FF2B5EF4-FFF2-40B4-BE49-F238E27FC236}">
                <a16:creationId xmlns:a16="http://schemas.microsoft.com/office/drawing/2014/main" id="{C0418ED7-08C2-16E8-B5F3-03AB2DC41F4F}"/>
              </a:ext>
            </a:extLst>
          </p:cNvPr>
          <p:cNvGrpSpPr/>
          <p:nvPr/>
        </p:nvGrpSpPr>
        <p:grpSpPr>
          <a:xfrm>
            <a:off x="3017864" y="4538139"/>
            <a:ext cx="1336622" cy="363461"/>
            <a:chOff x="379318" y="4830858"/>
            <a:chExt cx="1336622" cy="363461"/>
          </a:xfrm>
        </p:grpSpPr>
        <p:sp>
          <p:nvSpPr>
            <p:cNvPr id="71" name="Rectangle 70">
              <a:extLst>
                <a:ext uri="{FF2B5EF4-FFF2-40B4-BE49-F238E27FC236}">
                  <a16:creationId xmlns:a16="http://schemas.microsoft.com/office/drawing/2014/main" id="{7058BABB-4B6A-8BBD-2535-6F2CCCDD8D88}"/>
                </a:ext>
              </a:extLst>
            </p:cNvPr>
            <p:cNvSpPr/>
            <p:nvPr/>
          </p:nvSpPr>
          <p:spPr>
            <a:xfrm>
              <a:off x="379318" y="4830858"/>
              <a:ext cx="1336622" cy="359399"/>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73" name="TextBox 72">
              <a:extLst>
                <a:ext uri="{FF2B5EF4-FFF2-40B4-BE49-F238E27FC236}">
                  <a16:creationId xmlns:a16="http://schemas.microsoft.com/office/drawing/2014/main" id="{007568ED-ED86-DB82-F624-BE97E8318B02}"/>
                </a:ext>
              </a:extLst>
            </p:cNvPr>
            <p:cNvSpPr txBox="1"/>
            <p:nvPr/>
          </p:nvSpPr>
          <p:spPr>
            <a:xfrm>
              <a:off x="379318" y="4834920"/>
              <a:ext cx="1336622" cy="35939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000" kern="1200" dirty="0"/>
                <a:t>Concept owner Rejuvenation</a:t>
              </a:r>
            </a:p>
          </p:txBody>
        </p:sp>
      </p:grpSp>
      <p:cxnSp>
        <p:nvCxnSpPr>
          <p:cNvPr id="97" name="Connector: Elbow 96">
            <a:extLst>
              <a:ext uri="{FF2B5EF4-FFF2-40B4-BE49-F238E27FC236}">
                <a16:creationId xmlns:a16="http://schemas.microsoft.com/office/drawing/2014/main" id="{4CED936B-44B7-E027-6DD3-2865927260E6}"/>
              </a:ext>
            </a:extLst>
          </p:cNvPr>
          <p:cNvCxnSpPr>
            <a:cxnSpLocks/>
          </p:cNvCxnSpPr>
          <p:nvPr/>
        </p:nvCxnSpPr>
        <p:spPr>
          <a:xfrm>
            <a:off x="2561110" y="4377102"/>
            <a:ext cx="456754" cy="361329"/>
          </a:xfrm>
          <a:prstGeom prst="bentConnector3">
            <a:avLst>
              <a:gd name="adj1" fmla="val 159"/>
            </a:avLst>
          </a:prstGeom>
          <a:ln>
            <a:prstDash val="lgDash"/>
          </a:ln>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4FDB7022-B3EA-90FA-DFF8-0C972F5710D6}"/>
              </a:ext>
            </a:extLst>
          </p:cNvPr>
          <p:cNvSpPr/>
          <p:nvPr/>
        </p:nvSpPr>
        <p:spPr>
          <a:xfrm>
            <a:off x="2919900" y="5013086"/>
            <a:ext cx="6508463" cy="510509"/>
          </a:xfrm>
          <a:prstGeom prst="rect">
            <a:avLst/>
          </a:prstGeom>
          <a:solidFill>
            <a:srgbClr val="F08E4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grpSp>
        <p:nvGrpSpPr>
          <p:cNvPr id="101" name="Group 100">
            <a:extLst>
              <a:ext uri="{FF2B5EF4-FFF2-40B4-BE49-F238E27FC236}">
                <a16:creationId xmlns:a16="http://schemas.microsoft.com/office/drawing/2014/main" id="{3ACA0540-29FB-4A39-E9CD-C4594D846092}"/>
              </a:ext>
            </a:extLst>
          </p:cNvPr>
          <p:cNvGrpSpPr/>
          <p:nvPr/>
        </p:nvGrpSpPr>
        <p:grpSpPr>
          <a:xfrm>
            <a:off x="3017864" y="5090378"/>
            <a:ext cx="1336622" cy="363461"/>
            <a:chOff x="379318" y="4830858"/>
            <a:chExt cx="1336622" cy="363461"/>
          </a:xfrm>
        </p:grpSpPr>
        <p:sp>
          <p:nvSpPr>
            <p:cNvPr id="102" name="Rectangle 101">
              <a:extLst>
                <a:ext uri="{FF2B5EF4-FFF2-40B4-BE49-F238E27FC236}">
                  <a16:creationId xmlns:a16="http://schemas.microsoft.com/office/drawing/2014/main" id="{010B8D3F-B32F-F58C-D3F7-9C1440C06F5B}"/>
                </a:ext>
              </a:extLst>
            </p:cNvPr>
            <p:cNvSpPr/>
            <p:nvPr/>
          </p:nvSpPr>
          <p:spPr>
            <a:xfrm>
              <a:off x="379318" y="4830858"/>
              <a:ext cx="1336622" cy="359399"/>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03" name="TextBox 102">
              <a:extLst>
                <a:ext uri="{FF2B5EF4-FFF2-40B4-BE49-F238E27FC236}">
                  <a16:creationId xmlns:a16="http://schemas.microsoft.com/office/drawing/2014/main" id="{E6CA9902-EDB3-1C3B-FB91-90EE33E6C31B}"/>
                </a:ext>
              </a:extLst>
            </p:cNvPr>
            <p:cNvSpPr txBox="1"/>
            <p:nvPr/>
          </p:nvSpPr>
          <p:spPr>
            <a:xfrm>
              <a:off x="379318" y="4834920"/>
              <a:ext cx="1336622" cy="35939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000" kern="1200" dirty="0"/>
                <a:t>Concept owner Dismantling</a:t>
              </a:r>
            </a:p>
          </p:txBody>
        </p:sp>
      </p:grpSp>
      <p:sp>
        <p:nvSpPr>
          <p:cNvPr id="104" name="Rectangle 103">
            <a:extLst>
              <a:ext uri="{FF2B5EF4-FFF2-40B4-BE49-F238E27FC236}">
                <a16:creationId xmlns:a16="http://schemas.microsoft.com/office/drawing/2014/main" id="{BB774365-C6D4-703D-00AE-2EBBBB1244D9}"/>
              </a:ext>
            </a:extLst>
          </p:cNvPr>
          <p:cNvSpPr/>
          <p:nvPr/>
        </p:nvSpPr>
        <p:spPr>
          <a:xfrm>
            <a:off x="2926599" y="5565325"/>
            <a:ext cx="6508463" cy="510509"/>
          </a:xfrm>
          <a:prstGeom prst="rect">
            <a:avLst/>
          </a:prstGeom>
          <a:solidFill>
            <a:srgbClr val="F08E4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grpSp>
        <p:nvGrpSpPr>
          <p:cNvPr id="105" name="Group 104">
            <a:extLst>
              <a:ext uri="{FF2B5EF4-FFF2-40B4-BE49-F238E27FC236}">
                <a16:creationId xmlns:a16="http://schemas.microsoft.com/office/drawing/2014/main" id="{91F709C5-63E4-59D0-2DAE-EDED20BEA6BB}"/>
              </a:ext>
            </a:extLst>
          </p:cNvPr>
          <p:cNvGrpSpPr/>
          <p:nvPr/>
        </p:nvGrpSpPr>
        <p:grpSpPr>
          <a:xfrm>
            <a:off x="3024563" y="5642617"/>
            <a:ext cx="1336622" cy="363461"/>
            <a:chOff x="379318" y="4830858"/>
            <a:chExt cx="1336622" cy="363461"/>
          </a:xfrm>
        </p:grpSpPr>
        <p:sp>
          <p:nvSpPr>
            <p:cNvPr id="106" name="Rectangle 105">
              <a:extLst>
                <a:ext uri="{FF2B5EF4-FFF2-40B4-BE49-F238E27FC236}">
                  <a16:creationId xmlns:a16="http://schemas.microsoft.com/office/drawing/2014/main" id="{C0668654-C331-D1C6-CE14-68A64E0A149C}"/>
                </a:ext>
              </a:extLst>
            </p:cNvPr>
            <p:cNvSpPr/>
            <p:nvPr/>
          </p:nvSpPr>
          <p:spPr>
            <a:xfrm>
              <a:off x="379318" y="4830858"/>
              <a:ext cx="1336622" cy="359399"/>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107" name="TextBox 106">
              <a:extLst>
                <a:ext uri="{FF2B5EF4-FFF2-40B4-BE49-F238E27FC236}">
                  <a16:creationId xmlns:a16="http://schemas.microsoft.com/office/drawing/2014/main" id="{651A7111-59DA-5A92-5AEC-C35B785CCD67}"/>
                </a:ext>
              </a:extLst>
            </p:cNvPr>
            <p:cNvSpPr txBox="1"/>
            <p:nvPr/>
          </p:nvSpPr>
          <p:spPr>
            <a:xfrm>
              <a:off x="379318" y="4834920"/>
              <a:ext cx="1336622" cy="35939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000" kern="1200" dirty="0"/>
                <a:t>Concept owner </a:t>
              </a:r>
              <a:br>
                <a:rPr lang="en-US" sz="1000" kern="1200" dirty="0"/>
              </a:br>
              <a:r>
                <a:rPr lang="en-US" sz="1000" kern="1200" dirty="0"/>
                <a:t>Raw materials</a:t>
              </a:r>
            </a:p>
          </p:txBody>
        </p:sp>
      </p:grpSp>
      <p:cxnSp>
        <p:nvCxnSpPr>
          <p:cNvPr id="112" name="Connector: Elbow 111">
            <a:extLst>
              <a:ext uri="{FF2B5EF4-FFF2-40B4-BE49-F238E27FC236}">
                <a16:creationId xmlns:a16="http://schemas.microsoft.com/office/drawing/2014/main" id="{34706A2A-7574-8189-D725-84B396920CDE}"/>
              </a:ext>
            </a:extLst>
          </p:cNvPr>
          <p:cNvCxnSpPr>
            <a:cxnSpLocks/>
          </p:cNvCxnSpPr>
          <p:nvPr/>
        </p:nvCxnSpPr>
        <p:spPr>
          <a:xfrm rot="16200000" flipH="1">
            <a:off x="2303555" y="4576384"/>
            <a:ext cx="971864" cy="456754"/>
          </a:xfrm>
          <a:prstGeom prst="bentConnector3">
            <a:avLst>
              <a:gd name="adj1" fmla="val 101195"/>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122" name="Connector: Elbow 121">
            <a:extLst>
              <a:ext uri="{FF2B5EF4-FFF2-40B4-BE49-F238E27FC236}">
                <a16:creationId xmlns:a16="http://schemas.microsoft.com/office/drawing/2014/main" id="{77DE1BEA-535F-F59D-5984-37B3703D5D1C}"/>
              </a:ext>
            </a:extLst>
          </p:cNvPr>
          <p:cNvCxnSpPr>
            <a:cxnSpLocks/>
          </p:cNvCxnSpPr>
          <p:nvPr/>
        </p:nvCxnSpPr>
        <p:spPr>
          <a:xfrm rot="16200000" flipH="1">
            <a:off x="2032315" y="4832380"/>
            <a:ext cx="1535590" cy="479230"/>
          </a:xfrm>
          <a:prstGeom prst="bentConnector2">
            <a:avLst/>
          </a:prstGeom>
          <a:ln>
            <a:prstDash val="lgDash"/>
          </a:ln>
        </p:spPr>
        <p:style>
          <a:lnRef idx="1">
            <a:schemeClr val="accent1"/>
          </a:lnRef>
          <a:fillRef idx="0">
            <a:schemeClr val="accent1"/>
          </a:fillRef>
          <a:effectRef idx="0">
            <a:schemeClr val="accent1"/>
          </a:effectRef>
          <a:fontRef idx="minor">
            <a:schemeClr val="tx1"/>
          </a:fontRef>
        </p:style>
      </p:cxnSp>
      <p:sp>
        <p:nvSpPr>
          <p:cNvPr id="134" name="Rectangle 133">
            <a:extLst>
              <a:ext uri="{FF2B5EF4-FFF2-40B4-BE49-F238E27FC236}">
                <a16:creationId xmlns:a16="http://schemas.microsoft.com/office/drawing/2014/main" id="{A645A81C-BD4E-7133-83C7-D30CB7B2EBDC}"/>
              </a:ext>
            </a:extLst>
          </p:cNvPr>
          <p:cNvSpPr/>
          <p:nvPr/>
        </p:nvSpPr>
        <p:spPr>
          <a:xfrm rot="16200000">
            <a:off x="4097867" y="5139275"/>
            <a:ext cx="1472093" cy="25159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1100" dirty="0"/>
              <a:t>Unit x</a:t>
            </a:r>
          </a:p>
        </p:txBody>
      </p:sp>
      <p:sp>
        <p:nvSpPr>
          <p:cNvPr id="136" name="Rectangle 135">
            <a:extLst>
              <a:ext uri="{FF2B5EF4-FFF2-40B4-BE49-F238E27FC236}">
                <a16:creationId xmlns:a16="http://schemas.microsoft.com/office/drawing/2014/main" id="{BEADCAD3-D7C7-9D13-A683-84708823CC09}"/>
              </a:ext>
            </a:extLst>
          </p:cNvPr>
          <p:cNvSpPr/>
          <p:nvPr/>
        </p:nvSpPr>
        <p:spPr>
          <a:xfrm rot="16200000">
            <a:off x="4471995" y="5139274"/>
            <a:ext cx="1472093" cy="25159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1100" dirty="0"/>
              <a:t>Unit x</a:t>
            </a:r>
          </a:p>
        </p:txBody>
      </p:sp>
      <p:sp>
        <p:nvSpPr>
          <p:cNvPr id="137" name="Rectangle 136">
            <a:extLst>
              <a:ext uri="{FF2B5EF4-FFF2-40B4-BE49-F238E27FC236}">
                <a16:creationId xmlns:a16="http://schemas.microsoft.com/office/drawing/2014/main" id="{E4D33377-0377-C44F-4A3C-7CA48F03E550}"/>
              </a:ext>
            </a:extLst>
          </p:cNvPr>
          <p:cNvSpPr/>
          <p:nvPr/>
        </p:nvSpPr>
        <p:spPr>
          <a:xfrm rot="16200000">
            <a:off x="4846117" y="5141074"/>
            <a:ext cx="1472093" cy="25159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1100" dirty="0"/>
              <a:t>Unit x</a:t>
            </a:r>
          </a:p>
        </p:txBody>
      </p:sp>
      <p:sp>
        <p:nvSpPr>
          <p:cNvPr id="142" name="Rectangle 141">
            <a:extLst>
              <a:ext uri="{FF2B5EF4-FFF2-40B4-BE49-F238E27FC236}">
                <a16:creationId xmlns:a16="http://schemas.microsoft.com/office/drawing/2014/main" id="{6375FC78-07FB-7913-0193-46533594B927}"/>
              </a:ext>
            </a:extLst>
          </p:cNvPr>
          <p:cNvSpPr/>
          <p:nvPr/>
        </p:nvSpPr>
        <p:spPr>
          <a:xfrm rot="16200000">
            <a:off x="6105475" y="5148389"/>
            <a:ext cx="1472093" cy="25159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1100" dirty="0"/>
              <a:t>Unit x</a:t>
            </a:r>
          </a:p>
        </p:txBody>
      </p:sp>
      <p:sp>
        <p:nvSpPr>
          <p:cNvPr id="143" name="Rectangle 142">
            <a:extLst>
              <a:ext uri="{FF2B5EF4-FFF2-40B4-BE49-F238E27FC236}">
                <a16:creationId xmlns:a16="http://schemas.microsoft.com/office/drawing/2014/main" id="{B607BD5C-3C54-58FF-6837-805C326D4AB1}"/>
              </a:ext>
            </a:extLst>
          </p:cNvPr>
          <p:cNvSpPr/>
          <p:nvPr/>
        </p:nvSpPr>
        <p:spPr>
          <a:xfrm rot="16200000">
            <a:off x="6479597" y="5150189"/>
            <a:ext cx="1472093" cy="25159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1100" dirty="0"/>
              <a:t>Unit x</a:t>
            </a:r>
          </a:p>
        </p:txBody>
      </p:sp>
      <p:sp>
        <p:nvSpPr>
          <p:cNvPr id="144" name="Rectangle 143">
            <a:extLst>
              <a:ext uri="{FF2B5EF4-FFF2-40B4-BE49-F238E27FC236}">
                <a16:creationId xmlns:a16="http://schemas.microsoft.com/office/drawing/2014/main" id="{6524AE16-3107-8C17-AC3C-D8A4C57420C4}"/>
              </a:ext>
            </a:extLst>
          </p:cNvPr>
          <p:cNvSpPr/>
          <p:nvPr/>
        </p:nvSpPr>
        <p:spPr>
          <a:xfrm rot="16200000">
            <a:off x="7925670" y="5148388"/>
            <a:ext cx="1472093" cy="25159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sz="1100" dirty="0"/>
              <a:t>Unit x</a:t>
            </a:r>
          </a:p>
        </p:txBody>
      </p:sp>
      <p:grpSp>
        <p:nvGrpSpPr>
          <p:cNvPr id="2" name="Group 1">
            <a:extLst>
              <a:ext uri="{FF2B5EF4-FFF2-40B4-BE49-F238E27FC236}">
                <a16:creationId xmlns:a16="http://schemas.microsoft.com/office/drawing/2014/main" id="{C98E52AF-6861-5BA6-0E63-5A61316237A3}"/>
              </a:ext>
            </a:extLst>
          </p:cNvPr>
          <p:cNvGrpSpPr/>
          <p:nvPr/>
        </p:nvGrpSpPr>
        <p:grpSpPr>
          <a:xfrm>
            <a:off x="360402" y="3650730"/>
            <a:ext cx="1281705" cy="636602"/>
            <a:chOff x="5589448" y="2209975"/>
            <a:chExt cx="1538776" cy="769388"/>
          </a:xfrm>
          <a:noFill/>
        </p:grpSpPr>
        <p:sp>
          <p:nvSpPr>
            <p:cNvPr id="3" name="Rectangle 2">
              <a:extLst>
                <a:ext uri="{FF2B5EF4-FFF2-40B4-BE49-F238E27FC236}">
                  <a16:creationId xmlns:a16="http://schemas.microsoft.com/office/drawing/2014/main" id="{6BFC68A8-D004-0F3C-0DF9-157FE2D4C87C}"/>
                </a:ext>
              </a:extLst>
            </p:cNvPr>
            <p:cNvSpPr/>
            <p:nvPr/>
          </p:nvSpPr>
          <p:spPr>
            <a:xfrm>
              <a:off x="5589448" y="2209975"/>
              <a:ext cx="1538776" cy="769388"/>
            </a:xfrm>
            <a:prstGeom prst="rect">
              <a:avLst/>
            </a:prstGeom>
            <a:grpFill/>
            <a:ln w="15875">
              <a:solidFill>
                <a:schemeClr val="accent1"/>
              </a:solidFill>
              <a:prstDash val="dash"/>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4" name="TextBox 3">
              <a:extLst>
                <a:ext uri="{FF2B5EF4-FFF2-40B4-BE49-F238E27FC236}">
                  <a16:creationId xmlns:a16="http://schemas.microsoft.com/office/drawing/2014/main" id="{DDB4CF83-911F-7389-3C78-A118955993C8}"/>
                </a:ext>
              </a:extLst>
            </p:cNvPr>
            <p:cNvSpPr txBox="1"/>
            <p:nvPr/>
          </p:nvSpPr>
          <p:spPr>
            <a:xfrm>
              <a:off x="5589448" y="2209975"/>
              <a:ext cx="1538776" cy="769388"/>
            </a:xfrm>
            <a:prstGeom prst="rect">
              <a:avLst/>
            </a:prstGeom>
            <a:grpFill/>
            <a:ln w="15875">
              <a:solidFill>
                <a:schemeClr val="accent1"/>
              </a:solidFill>
              <a:prstDash val="dash"/>
            </a:ln>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1200" dirty="0">
                  <a:solidFill>
                    <a:schemeClr val="accent1"/>
                  </a:solidFill>
                </a:rPr>
                <a:t>* Role filled only if organization  size  demands it</a:t>
              </a:r>
              <a:endParaRPr lang="en-US" sz="1200" kern="1200" dirty="0">
                <a:solidFill>
                  <a:schemeClr val="accent1"/>
                </a:solidFill>
              </a:endParaRPr>
            </a:p>
          </p:txBody>
        </p:sp>
      </p:grpSp>
      <p:sp>
        <p:nvSpPr>
          <p:cNvPr id="8" name="TextBox 7">
            <a:extLst>
              <a:ext uri="{FF2B5EF4-FFF2-40B4-BE49-F238E27FC236}">
                <a16:creationId xmlns:a16="http://schemas.microsoft.com/office/drawing/2014/main" id="{6498C99D-F7F7-B13D-4387-EAAB5EF37CBA}"/>
              </a:ext>
            </a:extLst>
          </p:cNvPr>
          <p:cNvSpPr txBox="1"/>
          <p:nvPr/>
        </p:nvSpPr>
        <p:spPr>
          <a:xfrm>
            <a:off x="823843" y="6356040"/>
            <a:ext cx="9516639" cy="461665"/>
          </a:xfrm>
          <a:prstGeom prst="rect">
            <a:avLst/>
          </a:prstGeom>
          <a:noFill/>
        </p:spPr>
        <p:txBody>
          <a:bodyPr wrap="square" rtlCol="0">
            <a:spAutoFit/>
          </a:bodyPr>
          <a:lstStyle/>
          <a:p>
            <a:r>
              <a:rPr lang="en-US" sz="1200" dirty="0"/>
              <a:t>Note: The CEO &amp; Finance director are permanent invitees to the Supervisory board meetings. </a:t>
            </a:r>
            <a:br>
              <a:rPr lang="en-US" sz="1200" dirty="0"/>
            </a:br>
            <a:r>
              <a:rPr lang="en-US" sz="1200" dirty="0"/>
              <a:t>The MDs are invited to SB meetings for relevant topics.</a:t>
            </a:r>
          </a:p>
        </p:txBody>
      </p:sp>
    </p:spTree>
    <p:extLst>
      <p:ext uri="{BB962C8B-B14F-4D97-AF65-F5344CB8AC3E}">
        <p14:creationId xmlns:p14="http://schemas.microsoft.com/office/powerpoint/2010/main" val="813594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A5C07126-52E1-A80F-8866-0E1C887BC510}"/>
              </a:ext>
            </a:extLst>
          </p:cNvPr>
          <p:cNvSpPr txBox="1">
            <a:spLocks/>
          </p:cNvSpPr>
          <p:nvPr/>
        </p:nvSpPr>
        <p:spPr>
          <a:xfrm>
            <a:off x="82475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107082"/>
                </a:solidFill>
                <a:latin typeface="Gill Sans MT"/>
              </a:rPr>
              <a:t>THE RATIONALE</a:t>
            </a:r>
            <a:endParaRPr kumimoji="0" lang="en-US" sz="4800" b="1" i="0" u="none" strike="noStrike" kern="1200" cap="none" spc="0" normalizeH="0" baseline="0" noProof="0" dirty="0">
              <a:ln>
                <a:noFill/>
              </a:ln>
              <a:solidFill>
                <a:srgbClr val="107082"/>
              </a:solidFill>
              <a:effectLst/>
              <a:uLnTx/>
              <a:uFillTx/>
              <a:latin typeface="Gill Sans MT"/>
              <a:ea typeface="+mj-ea"/>
              <a:cs typeface="+mj-cs"/>
            </a:endParaRPr>
          </a:p>
        </p:txBody>
      </p:sp>
      <p:sp>
        <p:nvSpPr>
          <p:cNvPr id="14" name="object 27" descr="Beige rectangle">
            <a:extLst>
              <a:ext uri="{FF2B5EF4-FFF2-40B4-BE49-F238E27FC236}">
                <a16:creationId xmlns:a16="http://schemas.microsoft.com/office/drawing/2014/main" id="{E148ADA3-3C98-D057-DFCD-DB52ACC559A6}"/>
              </a:ext>
            </a:extLst>
          </p:cNvPr>
          <p:cNvSpPr/>
          <p:nvPr/>
        </p:nvSpPr>
        <p:spPr>
          <a:xfrm>
            <a:off x="947015" y="1341198"/>
            <a:ext cx="2808000" cy="0"/>
          </a:xfrm>
          <a:custGeom>
            <a:avLst/>
            <a:gdLst/>
            <a:ahLst/>
            <a:cxnLst/>
            <a:rect l="l" t="t" r="r" b="b"/>
            <a:pathLst>
              <a:path w="2501265">
                <a:moveTo>
                  <a:pt x="0" y="0"/>
                </a:moveTo>
                <a:lnTo>
                  <a:pt x="2500883" y="0"/>
                </a:lnTo>
              </a:path>
            </a:pathLst>
          </a:custGeom>
          <a:ln w="54863">
            <a:solidFill>
              <a:srgbClr val="F0CDA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
            </a:endParaRPr>
          </a:p>
        </p:txBody>
      </p:sp>
      <p:sp>
        <p:nvSpPr>
          <p:cNvPr id="3" name="TextBox 2">
            <a:extLst>
              <a:ext uri="{FF2B5EF4-FFF2-40B4-BE49-F238E27FC236}">
                <a16:creationId xmlns:a16="http://schemas.microsoft.com/office/drawing/2014/main" id="{24BE196E-092C-C7FD-9D2F-1B86B13D84B9}"/>
              </a:ext>
            </a:extLst>
          </p:cNvPr>
          <p:cNvSpPr txBox="1"/>
          <p:nvPr/>
        </p:nvSpPr>
        <p:spPr>
          <a:xfrm>
            <a:off x="851648" y="1683205"/>
            <a:ext cx="10850806" cy="4497770"/>
          </a:xfrm>
          <a:prstGeom prst="rect">
            <a:avLst/>
          </a:prstGeom>
          <a:noFill/>
        </p:spPr>
        <p:txBody>
          <a:bodyPr wrap="square">
            <a:spAutoFit/>
          </a:bodyPr>
          <a:lstStyle/>
          <a:p>
            <a:pPr marL="342900" indent="-342900" algn="l">
              <a:lnSpc>
                <a:spcPct val="114000"/>
              </a:lnSpc>
              <a:buAutoNum type="arabicPeriod"/>
            </a:pPr>
            <a:r>
              <a:rPr lang="sv-SE" sz="1400" b="1" dirty="0">
                <a:solidFill>
                  <a:srgbClr val="F08E45"/>
                </a:solidFill>
              </a:rPr>
              <a:t>Ownership and entrepreneurship through a regional structure</a:t>
            </a:r>
          </a:p>
          <a:p>
            <a:pPr>
              <a:lnSpc>
                <a:spcPct val="114000"/>
              </a:lnSpc>
            </a:pPr>
            <a:r>
              <a:rPr lang="sv-SE" sz="1400" dirty="0"/>
              <a:t>The RetourMatras’ core business activities (rejuvation &amp; recycling) have a rather local customer base (national EPR scheme, municipalities or B2B </a:t>
            </a:r>
            <a:r>
              <a:rPr lang="sv-SE" sz="1400" dirty="0" err="1"/>
              <a:t>customers</a:t>
            </a:r>
            <a:r>
              <a:rPr lang="sv-SE" sz="1400" dirty="0"/>
              <a:t>). A first-level regional structure ensures that ownership and decision-making is kept close to the customer. The regional unit will have full P&amp;L responsibility for deploying the RetourMatras business activities (rejuvenation, dismantling &amp; raw materials production) within the agreed concept &amp; standard. </a:t>
            </a:r>
          </a:p>
          <a:p>
            <a:pPr algn="l">
              <a:lnSpc>
                <a:spcPct val="114000"/>
              </a:lnSpc>
            </a:pPr>
            <a:endParaRPr lang="sv-SE" sz="1400" dirty="0"/>
          </a:p>
          <a:p>
            <a:pPr marL="342900" indent="-342900" algn="l">
              <a:lnSpc>
                <a:spcPct val="114000"/>
              </a:lnSpc>
              <a:buFont typeface="+mj-lt"/>
              <a:buAutoNum type="arabicPeriod" startAt="2"/>
            </a:pPr>
            <a:r>
              <a:rPr lang="sv-SE" sz="1400" b="1" dirty="0">
                <a:solidFill>
                  <a:srgbClr val="F08E45"/>
                </a:solidFill>
              </a:rPr>
              <a:t>Ensure standardisation through concept owners</a:t>
            </a:r>
          </a:p>
          <a:p>
            <a:pPr algn="l">
              <a:lnSpc>
                <a:spcPct val="114000"/>
              </a:lnSpc>
            </a:pPr>
            <a:r>
              <a:rPr lang="sv-SE" sz="1400" dirty="0"/>
              <a:t>We introduce the role of concept owners as a means to anchor the standardisation of business activities across the regions. The concept owner roles will initially be combined with MD functions. If the organisation grows in size or complexity, a COO role might take responsibility for the standardisation instead. Standardisation of the business activitis should lead to:</a:t>
            </a:r>
          </a:p>
          <a:p>
            <a:pPr marL="742939" lvl="1" indent="-285750">
              <a:lnSpc>
                <a:spcPct val="114000"/>
              </a:lnSpc>
              <a:buFont typeface="Arial" panose="020B0604020202020204" pitchFamily="34" charset="0"/>
              <a:buChar char="•"/>
            </a:pPr>
            <a:r>
              <a:rPr lang="sv-SE" sz="1400" dirty="0"/>
              <a:t>Consistent performance management and benchmarking across operating </a:t>
            </a:r>
            <a:r>
              <a:rPr lang="sv-SE" sz="1400" dirty="0" err="1"/>
              <a:t>units</a:t>
            </a:r>
            <a:r>
              <a:rPr lang="sv-SE" sz="1400" dirty="0"/>
              <a:t>.</a:t>
            </a:r>
          </a:p>
          <a:p>
            <a:pPr marL="742939" lvl="1" indent="-285750">
              <a:lnSpc>
                <a:spcPct val="114000"/>
              </a:lnSpc>
              <a:buFont typeface="Arial" panose="020B0604020202020204" pitchFamily="34" charset="0"/>
              <a:buChar char="•"/>
            </a:pPr>
            <a:r>
              <a:rPr lang="sv-SE" sz="1400" dirty="0"/>
              <a:t>Focused R&amp;D investments that benefit RetourMatras’ overall strategy and are effective across operting units. </a:t>
            </a:r>
          </a:p>
          <a:p>
            <a:pPr marL="742939" lvl="1" indent="-285750">
              <a:lnSpc>
                <a:spcPct val="114000"/>
              </a:lnSpc>
              <a:buFont typeface="Arial" panose="020B0604020202020204" pitchFamily="34" charset="0"/>
              <a:buChar char="•"/>
            </a:pPr>
            <a:r>
              <a:rPr lang="sv-SE" sz="1400" dirty="0"/>
              <a:t>Lower CAPEX (standardisation of solutions, common supplier agreements) and maintenance costs (spare-parts &amp; remote support by other units)</a:t>
            </a:r>
          </a:p>
          <a:p>
            <a:pPr marL="742939" lvl="1" indent="-285750">
              <a:lnSpc>
                <a:spcPct val="114000"/>
              </a:lnSpc>
              <a:buFont typeface="Arial" panose="020B0604020202020204" pitchFamily="34" charset="0"/>
              <a:buChar char="•"/>
            </a:pPr>
            <a:r>
              <a:rPr lang="sv-SE" sz="1400" dirty="0"/>
              <a:t>Cost-efficient scaling of business business activities to new markets, incl. licensing business model to others.</a:t>
            </a:r>
          </a:p>
          <a:p>
            <a:pPr>
              <a:lnSpc>
                <a:spcPct val="114000"/>
              </a:lnSpc>
            </a:pPr>
            <a:endParaRPr lang="sv-SE" sz="1400" dirty="0"/>
          </a:p>
          <a:p>
            <a:pPr>
              <a:lnSpc>
                <a:spcPct val="114000"/>
              </a:lnSpc>
            </a:pPr>
            <a:r>
              <a:rPr lang="sv-SE" sz="1400" dirty="0"/>
              <a:t>The concept owner does not operate in isolation but activley seeks inputs from the regional MDs and the operating </a:t>
            </a:r>
            <a:r>
              <a:rPr lang="sv-SE" sz="1400" dirty="0" err="1"/>
              <a:t>units</a:t>
            </a:r>
            <a:r>
              <a:rPr lang="sv-SE" sz="1400" dirty="0"/>
              <a:t> to come to a agreed standard that can be implemented. In case no agreement is reached, the decision is escalated to the CEO.</a:t>
            </a:r>
          </a:p>
        </p:txBody>
      </p:sp>
    </p:spTree>
    <p:extLst>
      <p:ext uri="{BB962C8B-B14F-4D97-AF65-F5344CB8AC3E}">
        <p14:creationId xmlns:p14="http://schemas.microsoft.com/office/powerpoint/2010/main" val="3121627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A5C07126-52E1-A80F-8866-0E1C887BC510}"/>
              </a:ext>
            </a:extLst>
          </p:cNvPr>
          <p:cNvSpPr txBox="1">
            <a:spLocks/>
          </p:cNvSpPr>
          <p:nvPr/>
        </p:nvSpPr>
        <p:spPr>
          <a:xfrm>
            <a:off x="82475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107082"/>
                </a:solidFill>
                <a:latin typeface="Gill Sans MT"/>
              </a:rPr>
              <a:t>THE RATIONALE</a:t>
            </a:r>
            <a:endParaRPr kumimoji="0" lang="en-US" sz="7200" b="1" i="0" u="none" strike="noStrike" kern="1200" cap="none" spc="0" normalizeH="0" baseline="0" noProof="0" dirty="0">
              <a:ln>
                <a:noFill/>
              </a:ln>
              <a:solidFill>
                <a:srgbClr val="107082"/>
              </a:solidFill>
              <a:effectLst/>
              <a:uLnTx/>
              <a:uFillTx/>
              <a:latin typeface="Gill Sans MT"/>
              <a:ea typeface="+mj-ea"/>
              <a:cs typeface="+mj-cs"/>
            </a:endParaRPr>
          </a:p>
        </p:txBody>
      </p:sp>
      <p:sp>
        <p:nvSpPr>
          <p:cNvPr id="14" name="object 27" descr="Beige rectangle">
            <a:extLst>
              <a:ext uri="{FF2B5EF4-FFF2-40B4-BE49-F238E27FC236}">
                <a16:creationId xmlns:a16="http://schemas.microsoft.com/office/drawing/2014/main" id="{E148ADA3-3C98-D057-DFCD-DB52ACC559A6}"/>
              </a:ext>
            </a:extLst>
          </p:cNvPr>
          <p:cNvSpPr/>
          <p:nvPr/>
        </p:nvSpPr>
        <p:spPr>
          <a:xfrm>
            <a:off x="947015" y="1341198"/>
            <a:ext cx="2808000" cy="0"/>
          </a:xfrm>
          <a:custGeom>
            <a:avLst/>
            <a:gdLst/>
            <a:ahLst/>
            <a:cxnLst/>
            <a:rect l="l" t="t" r="r" b="b"/>
            <a:pathLst>
              <a:path w="2501265">
                <a:moveTo>
                  <a:pt x="0" y="0"/>
                </a:moveTo>
                <a:lnTo>
                  <a:pt x="2500883" y="0"/>
                </a:lnTo>
              </a:path>
            </a:pathLst>
          </a:custGeom>
          <a:ln w="54863">
            <a:solidFill>
              <a:srgbClr val="F0CDA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
            </a:endParaRPr>
          </a:p>
        </p:txBody>
      </p:sp>
      <p:sp>
        <p:nvSpPr>
          <p:cNvPr id="3" name="TextBox 2">
            <a:extLst>
              <a:ext uri="{FF2B5EF4-FFF2-40B4-BE49-F238E27FC236}">
                <a16:creationId xmlns:a16="http://schemas.microsoft.com/office/drawing/2014/main" id="{24BE196E-092C-C7FD-9D2F-1B86B13D84B9}"/>
              </a:ext>
            </a:extLst>
          </p:cNvPr>
          <p:cNvSpPr txBox="1"/>
          <p:nvPr/>
        </p:nvSpPr>
        <p:spPr>
          <a:xfrm>
            <a:off x="851648" y="1690688"/>
            <a:ext cx="10850806" cy="4252190"/>
          </a:xfrm>
          <a:prstGeom prst="rect">
            <a:avLst/>
          </a:prstGeom>
          <a:noFill/>
        </p:spPr>
        <p:txBody>
          <a:bodyPr wrap="square">
            <a:spAutoFit/>
          </a:bodyPr>
          <a:lstStyle/>
          <a:p>
            <a:pPr marL="342900" indent="-342900" algn="l">
              <a:lnSpc>
                <a:spcPct val="114000"/>
              </a:lnSpc>
              <a:buFont typeface="+mj-lt"/>
              <a:buAutoNum type="arabicPeriod" startAt="3"/>
            </a:pPr>
            <a:r>
              <a:rPr lang="sv-SE" sz="1400" b="1" dirty="0">
                <a:solidFill>
                  <a:srgbClr val="F08E45"/>
                </a:solidFill>
              </a:rPr>
              <a:t>Centralised approach to outgoing materials &amp; expansion through BD function</a:t>
            </a:r>
          </a:p>
          <a:p>
            <a:pPr algn="l">
              <a:lnSpc>
                <a:spcPct val="114000"/>
              </a:lnSpc>
            </a:pPr>
            <a:r>
              <a:rPr lang="sv-SE" sz="1400" dirty="0"/>
              <a:t>The revised structure introduces a Business Development position to bring a focused commercial approach to global customers  of outgoing materials (metals, repolyol, rebond, foamflakes &amp; textiles). Next, this position takes global customers for dismantling and rejuvenation activities to launch business in new expansion markets. In addition to global  account-management, the BD function initiates and nurtures business acitivities in new markets until the moment these are sufficiently mature to be a geograhic region on its own. Finally, the BD function is responsible for innovation that increase value of the outgoing materials (e.g. Textiles).</a:t>
            </a:r>
          </a:p>
          <a:p>
            <a:pPr algn="l">
              <a:lnSpc>
                <a:spcPct val="114000"/>
              </a:lnSpc>
            </a:pPr>
            <a:endParaRPr lang="sv-SE" sz="1400" dirty="0"/>
          </a:p>
          <a:p>
            <a:pPr marL="342900" indent="-342900" algn="l">
              <a:lnSpc>
                <a:spcPct val="114000"/>
              </a:lnSpc>
              <a:buFont typeface="+mj-lt"/>
              <a:buAutoNum type="arabicPeriod" startAt="4"/>
            </a:pPr>
            <a:r>
              <a:rPr lang="sv-SE" sz="1400" b="1" dirty="0">
                <a:solidFill>
                  <a:srgbClr val="F08E45"/>
                </a:solidFill>
              </a:rPr>
              <a:t>Centralised strategy &amp; organisation development through CEO</a:t>
            </a:r>
          </a:p>
          <a:p>
            <a:pPr algn="l">
              <a:lnSpc>
                <a:spcPct val="114000"/>
              </a:lnSpc>
            </a:pPr>
            <a:r>
              <a:rPr lang="sv-SE" sz="1400" dirty="0"/>
              <a:t>The development on one integrated organisation, with different business acivities across different region is the key responsibility of the CEO position. We expect this role to ensure integration from a strategic perspecitve, but also build an effective management team and one high-performing organisation. </a:t>
            </a:r>
          </a:p>
          <a:p>
            <a:pPr algn="l">
              <a:lnSpc>
                <a:spcPct val="114000"/>
              </a:lnSpc>
            </a:pPr>
            <a:endParaRPr lang="sv-SE" sz="1400" b="1" dirty="0"/>
          </a:p>
          <a:p>
            <a:pPr marL="342900" indent="-342900">
              <a:lnSpc>
                <a:spcPct val="114000"/>
              </a:lnSpc>
              <a:buFont typeface="+mj-lt"/>
              <a:buAutoNum type="arabicPeriod" startAt="5"/>
            </a:pPr>
            <a:r>
              <a:rPr lang="sv-SE" sz="1400" b="1" dirty="0">
                <a:solidFill>
                  <a:srgbClr val="F08E45"/>
                </a:solidFill>
              </a:rPr>
              <a:t>Clarity through reporting lines &amp; competence profiles</a:t>
            </a:r>
          </a:p>
          <a:p>
            <a:pPr>
              <a:lnSpc>
                <a:spcPct val="114000"/>
              </a:lnSpc>
            </a:pPr>
            <a:r>
              <a:rPr lang="sv-SE" sz="1400" dirty="0"/>
              <a:t>For every leadership position, a competence profile will be formulated to ensure clarity on the accountabilities and responsibilities for every role. In addition, the revised structure defines the reporting lines within the leadership team, and from the management team to the supervisory board.</a:t>
            </a:r>
          </a:p>
        </p:txBody>
      </p:sp>
    </p:spTree>
    <p:extLst>
      <p:ext uri="{BB962C8B-B14F-4D97-AF65-F5344CB8AC3E}">
        <p14:creationId xmlns:p14="http://schemas.microsoft.com/office/powerpoint/2010/main" val="4167859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A5C07126-52E1-A80F-8866-0E1C887BC510}"/>
              </a:ext>
            </a:extLst>
          </p:cNvPr>
          <p:cNvSpPr txBox="1">
            <a:spLocks/>
          </p:cNvSpPr>
          <p:nvPr/>
        </p:nvSpPr>
        <p:spPr>
          <a:xfrm>
            <a:off x="82475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107082"/>
                </a:solidFill>
                <a:latin typeface="Gill Sans MT"/>
              </a:rPr>
              <a:t>KEY LEADERSHIP ROLES</a:t>
            </a:r>
            <a:endParaRPr kumimoji="0" lang="en-US" sz="4800" b="1" i="0" u="none" strike="noStrike" kern="1200" cap="none" spc="0" normalizeH="0" baseline="0" noProof="0" dirty="0">
              <a:ln>
                <a:noFill/>
              </a:ln>
              <a:solidFill>
                <a:srgbClr val="107082"/>
              </a:solidFill>
              <a:effectLst/>
              <a:uLnTx/>
              <a:uFillTx/>
              <a:latin typeface="Gill Sans MT"/>
              <a:ea typeface="+mj-ea"/>
              <a:cs typeface="+mj-cs"/>
            </a:endParaRPr>
          </a:p>
        </p:txBody>
      </p:sp>
      <p:sp>
        <p:nvSpPr>
          <p:cNvPr id="14" name="object 27" descr="Beige rectangle">
            <a:extLst>
              <a:ext uri="{FF2B5EF4-FFF2-40B4-BE49-F238E27FC236}">
                <a16:creationId xmlns:a16="http://schemas.microsoft.com/office/drawing/2014/main" id="{E148ADA3-3C98-D057-DFCD-DB52ACC559A6}"/>
              </a:ext>
            </a:extLst>
          </p:cNvPr>
          <p:cNvSpPr/>
          <p:nvPr/>
        </p:nvSpPr>
        <p:spPr>
          <a:xfrm>
            <a:off x="947015" y="1341198"/>
            <a:ext cx="2808000" cy="0"/>
          </a:xfrm>
          <a:custGeom>
            <a:avLst/>
            <a:gdLst/>
            <a:ahLst/>
            <a:cxnLst/>
            <a:rect l="l" t="t" r="r" b="b"/>
            <a:pathLst>
              <a:path w="2501265">
                <a:moveTo>
                  <a:pt x="0" y="0"/>
                </a:moveTo>
                <a:lnTo>
                  <a:pt x="2500883" y="0"/>
                </a:lnTo>
              </a:path>
            </a:pathLst>
          </a:custGeom>
          <a:ln w="54863">
            <a:solidFill>
              <a:srgbClr val="F0CDA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
            </a:endParaRPr>
          </a:p>
        </p:txBody>
      </p:sp>
      <p:graphicFrame>
        <p:nvGraphicFramePr>
          <p:cNvPr id="2" name="Table 1">
            <a:extLst>
              <a:ext uri="{FF2B5EF4-FFF2-40B4-BE49-F238E27FC236}">
                <a16:creationId xmlns:a16="http://schemas.microsoft.com/office/drawing/2014/main" id="{DB63F29D-315E-AD1A-F53E-4EE3D1553EA4}"/>
              </a:ext>
            </a:extLst>
          </p:cNvPr>
          <p:cNvGraphicFramePr>
            <a:graphicFrameLocks noGrp="1"/>
          </p:cNvGraphicFramePr>
          <p:nvPr>
            <p:extLst>
              <p:ext uri="{D42A27DB-BD31-4B8C-83A1-F6EECF244321}">
                <p14:modId xmlns:p14="http://schemas.microsoft.com/office/powerpoint/2010/main" val="2562230038"/>
              </p:ext>
            </p:extLst>
          </p:nvPr>
        </p:nvGraphicFramePr>
        <p:xfrm>
          <a:off x="839788" y="1716322"/>
          <a:ext cx="10926031" cy="4262470"/>
        </p:xfrm>
        <a:graphic>
          <a:graphicData uri="http://schemas.openxmlformats.org/drawingml/2006/table">
            <a:tbl>
              <a:tblPr firstRow="1" bandRow="1"/>
              <a:tblGrid>
                <a:gridCol w="1123594">
                  <a:extLst>
                    <a:ext uri="{9D8B030D-6E8A-4147-A177-3AD203B41FA5}">
                      <a16:colId xmlns:a16="http://schemas.microsoft.com/office/drawing/2014/main" val="3191846749"/>
                    </a:ext>
                  </a:extLst>
                </a:gridCol>
                <a:gridCol w="2481043">
                  <a:extLst>
                    <a:ext uri="{9D8B030D-6E8A-4147-A177-3AD203B41FA5}">
                      <a16:colId xmlns:a16="http://schemas.microsoft.com/office/drawing/2014/main" val="3946637835"/>
                    </a:ext>
                  </a:extLst>
                </a:gridCol>
                <a:gridCol w="7321394">
                  <a:extLst>
                    <a:ext uri="{9D8B030D-6E8A-4147-A177-3AD203B41FA5}">
                      <a16:colId xmlns:a16="http://schemas.microsoft.com/office/drawing/2014/main" val="3204554403"/>
                    </a:ext>
                  </a:extLst>
                </a:gridCol>
              </a:tblGrid>
              <a:tr h="581818">
                <a:tc>
                  <a:txBody>
                    <a:bodyPr/>
                    <a:lstStyle>
                      <a:lvl1pPr marL="0" algn="l" defTabSz="914400" rtl="0" eaLnBrk="1" latinLnBrk="0" hangingPunct="1">
                        <a:defRPr sz="1800" b="1" kern="1200">
                          <a:solidFill>
                            <a:schemeClr val="lt1"/>
                          </a:solidFill>
                          <a:latin typeface="Arial "/>
                        </a:defRPr>
                      </a:lvl1pPr>
                      <a:lvl2pPr marL="457200" algn="l" defTabSz="914400" rtl="0" eaLnBrk="1" latinLnBrk="0" hangingPunct="1">
                        <a:defRPr sz="1800" b="1" kern="1200">
                          <a:solidFill>
                            <a:schemeClr val="lt1"/>
                          </a:solidFill>
                          <a:latin typeface="Arial "/>
                        </a:defRPr>
                      </a:lvl2pPr>
                      <a:lvl3pPr marL="914400" algn="l" defTabSz="914400" rtl="0" eaLnBrk="1" latinLnBrk="0" hangingPunct="1">
                        <a:defRPr sz="1800" b="1" kern="1200">
                          <a:solidFill>
                            <a:schemeClr val="lt1"/>
                          </a:solidFill>
                          <a:latin typeface="Arial "/>
                        </a:defRPr>
                      </a:lvl3pPr>
                      <a:lvl4pPr marL="1371600" algn="l" defTabSz="914400" rtl="0" eaLnBrk="1" latinLnBrk="0" hangingPunct="1">
                        <a:defRPr sz="1800" b="1" kern="1200">
                          <a:solidFill>
                            <a:schemeClr val="lt1"/>
                          </a:solidFill>
                          <a:latin typeface="Arial "/>
                        </a:defRPr>
                      </a:lvl4pPr>
                      <a:lvl5pPr marL="1828800" algn="l" defTabSz="914400" rtl="0" eaLnBrk="1" latinLnBrk="0" hangingPunct="1">
                        <a:defRPr sz="1800" b="1" kern="1200">
                          <a:solidFill>
                            <a:schemeClr val="lt1"/>
                          </a:solidFill>
                          <a:latin typeface="Arial "/>
                        </a:defRPr>
                      </a:lvl5pPr>
                      <a:lvl6pPr marL="2286000" algn="l" defTabSz="914400" rtl="0" eaLnBrk="1" latinLnBrk="0" hangingPunct="1">
                        <a:defRPr sz="1800" b="1" kern="1200">
                          <a:solidFill>
                            <a:schemeClr val="lt1"/>
                          </a:solidFill>
                          <a:latin typeface="Arial "/>
                        </a:defRPr>
                      </a:lvl6pPr>
                      <a:lvl7pPr marL="2743200" algn="l" defTabSz="914400" rtl="0" eaLnBrk="1" latinLnBrk="0" hangingPunct="1">
                        <a:defRPr sz="1800" b="1" kern="1200">
                          <a:solidFill>
                            <a:schemeClr val="lt1"/>
                          </a:solidFill>
                          <a:latin typeface="Arial "/>
                        </a:defRPr>
                      </a:lvl7pPr>
                      <a:lvl8pPr marL="3200400" algn="l" defTabSz="914400" rtl="0" eaLnBrk="1" latinLnBrk="0" hangingPunct="1">
                        <a:defRPr sz="1800" b="1" kern="1200">
                          <a:solidFill>
                            <a:schemeClr val="lt1"/>
                          </a:solidFill>
                          <a:latin typeface="Arial "/>
                        </a:defRPr>
                      </a:lvl8pPr>
                      <a:lvl9pPr marL="3657600" algn="l" defTabSz="914400" rtl="0" eaLnBrk="1" latinLnBrk="0" hangingPunct="1">
                        <a:defRPr sz="1800" b="1" kern="1200">
                          <a:solidFill>
                            <a:schemeClr val="lt1"/>
                          </a:solidFill>
                          <a:latin typeface="Arial "/>
                        </a:defRPr>
                      </a:lvl9pPr>
                    </a:lstStyle>
                    <a:p>
                      <a:pPr marL="216000" algn="l">
                        <a:lnSpc>
                          <a:spcPct val="114000"/>
                        </a:lnSpc>
                        <a:spcBef>
                          <a:spcPts val="0"/>
                        </a:spcBef>
                      </a:pPr>
                      <a:r>
                        <a:rPr lang="en-US" sz="1200" dirty="0">
                          <a:solidFill>
                            <a:schemeClr val="bg2">
                              <a:lumMod val="20000"/>
                              <a:lumOff val="80000"/>
                            </a:schemeClr>
                          </a:solidFill>
                          <a:latin typeface="+mn-lt"/>
                          <a:cs typeface="Arial"/>
                        </a:rPr>
                        <a:t>Position*</a:t>
                      </a:r>
                      <a:endParaRPr sz="1200"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solidFill>
                      <a:srgbClr val="107082"/>
                    </a:solidFill>
                  </a:tcPr>
                </a:tc>
                <a:tc>
                  <a:txBody>
                    <a:bodyPr/>
                    <a:lstStyle/>
                    <a:p>
                      <a:pPr marL="216000" algn="l">
                        <a:lnSpc>
                          <a:spcPct val="114000"/>
                        </a:lnSpc>
                        <a:spcBef>
                          <a:spcPts val="0"/>
                        </a:spcBef>
                      </a:pPr>
                      <a:r>
                        <a:rPr lang="en-US" sz="1200" b="1" dirty="0">
                          <a:solidFill>
                            <a:schemeClr val="bg2">
                              <a:lumMod val="20000"/>
                              <a:lumOff val="80000"/>
                            </a:schemeClr>
                          </a:solidFill>
                          <a:latin typeface="+mn-lt"/>
                          <a:cs typeface="Arial"/>
                        </a:rPr>
                        <a:t>Accountability**</a:t>
                      </a:r>
                      <a:endParaRPr sz="1200" b="1"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solidFill>
                      <a:srgbClr val="107082"/>
                    </a:solidFill>
                  </a:tcPr>
                </a:tc>
                <a:tc>
                  <a:txBody>
                    <a:bodyPr/>
                    <a:lstStyle/>
                    <a:p>
                      <a:pPr marL="216000" algn="l">
                        <a:lnSpc>
                          <a:spcPct val="114000"/>
                        </a:lnSpc>
                        <a:spcBef>
                          <a:spcPts val="0"/>
                        </a:spcBef>
                      </a:pPr>
                      <a:r>
                        <a:rPr lang="en-US" sz="1200" b="1" dirty="0">
                          <a:solidFill>
                            <a:schemeClr val="bg2">
                              <a:lumMod val="20000"/>
                              <a:lumOff val="80000"/>
                            </a:schemeClr>
                          </a:solidFill>
                          <a:latin typeface="+mn-lt"/>
                          <a:cs typeface="Arial"/>
                        </a:rPr>
                        <a:t>Key responsibilities**</a:t>
                      </a:r>
                      <a:endParaRPr sz="1200" b="1"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solidFill>
                      <a:srgbClr val="107082"/>
                    </a:solidFill>
                  </a:tcPr>
                </a:tc>
                <a:extLst>
                  <a:ext uri="{0D108BD9-81ED-4DB2-BD59-A6C34878D82A}">
                    <a16:rowId xmlns:a16="http://schemas.microsoft.com/office/drawing/2014/main" val="1898993773"/>
                  </a:ext>
                </a:extLst>
              </a:tr>
              <a:tr h="1117061">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CEO</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US" sz="1200" kern="1200" dirty="0">
                          <a:solidFill>
                            <a:schemeClr val="tx1"/>
                          </a:solidFill>
                          <a:effectLst/>
                          <a:latin typeface="+mn-lt"/>
                          <a:ea typeface="+mn-ea"/>
                          <a:cs typeface="+mn-cs"/>
                        </a:rPr>
                        <a:t>Formulate and implement strategy to drive overall performance &amp; development of the business.</a:t>
                      </a:r>
                      <a:endParaRPr lang="en-GB" sz="1200" kern="1200" dirty="0">
                        <a:solidFill>
                          <a:schemeClr val="tx1"/>
                        </a:solidFill>
                        <a:effectLst/>
                        <a:latin typeface="+mn-lt"/>
                        <a:ea typeface="+mn-ea"/>
                        <a:cs typeface="+mn-cs"/>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96875" lvl="1" indent="-285750" algn="l">
                        <a:lnSpc>
                          <a:spcPct val="114000"/>
                        </a:lnSpc>
                        <a:spcBef>
                          <a:spcPts val="0"/>
                        </a:spcBef>
                        <a:spcAft>
                          <a:spcPts val="0"/>
                        </a:spcAft>
                        <a:buFont typeface="Arial" panose="020B0604020202020204" pitchFamily="34" charset="0"/>
                        <a:buChar char="•"/>
                      </a:pPr>
                      <a:r>
                        <a:rPr lang="en-GB" sz="1200" kern="1200" dirty="0">
                          <a:solidFill>
                            <a:schemeClr val="tx1"/>
                          </a:solidFill>
                          <a:effectLst/>
                          <a:latin typeface="+mn-lt"/>
                          <a:ea typeface="+mn-ea"/>
                          <a:cs typeface="+mn-cs"/>
                        </a:rPr>
                        <a:t>Formulate long-term business strategy and business plans and ensure its implementation.</a:t>
                      </a:r>
                      <a:r>
                        <a:rPr lang="en-US" sz="1200" kern="1200" dirty="0">
                          <a:solidFill>
                            <a:schemeClr val="tx1"/>
                          </a:solidFill>
                          <a:effectLst/>
                          <a:latin typeface="+mn-lt"/>
                          <a:ea typeface="+mn-ea"/>
                          <a:cs typeface="+mn-cs"/>
                        </a:rPr>
                        <a:t> </a:t>
                      </a:r>
                    </a:p>
                    <a:p>
                      <a:pPr marL="396875" lvl="1" indent="-285750" algn="l">
                        <a:lnSpc>
                          <a:spcPct val="114000"/>
                        </a:lnSpc>
                        <a:spcBef>
                          <a:spcPts val="0"/>
                        </a:spcBef>
                        <a:spcAft>
                          <a:spcPts val="0"/>
                        </a:spcAft>
                        <a:buFont typeface="Arial" panose="020B0604020202020204" pitchFamily="34" charset="0"/>
                        <a:buChar char="•"/>
                      </a:pPr>
                      <a:r>
                        <a:rPr lang="en-GB" sz="1200" kern="1200" dirty="0">
                          <a:solidFill>
                            <a:schemeClr val="tx1"/>
                          </a:solidFill>
                          <a:effectLst/>
                          <a:latin typeface="+mn-lt"/>
                          <a:ea typeface="+mn-ea"/>
                          <a:cs typeface="+mn-cs"/>
                        </a:rPr>
                        <a:t>Maintain effective relationships with shareholders &amp; supervisory board.</a:t>
                      </a:r>
                    </a:p>
                    <a:p>
                      <a:pPr marL="396875" lvl="1" indent="-285750" algn="l">
                        <a:lnSpc>
                          <a:spcPct val="114000"/>
                        </a:lnSpc>
                        <a:spcBef>
                          <a:spcPts val="0"/>
                        </a:spcBef>
                        <a:spcAft>
                          <a:spcPts val="0"/>
                        </a:spcAft>
                        <a:buFont typeface="Arial" panose="020B0604020202020204" pitchFamily="34" charset="0"/>
                        <a:buChar char="•"/>
                      </a:pPr>
                      <a:r>
                        <a:rPr lang="en-GB" sz="1200" kern="1200" dirty="0">
                          <a:solidFill>
                            <a:schemeClr val="tx1"/>
                          </a:solidFill>
                          <a:effectLst/>
                          <a:latin typeface="+mn-lt"/>
                          <a:ea typeface="+mn-ea"/>
                          <a:cs typeface="+mn-cs"/>
                        </a:rPr>
                        <a:t>Implement the People agenda: (management) team development, succession planning &amp; HR strategy</a:t>
                      </a:r>
                    </a:p>
                    <a:p>
                      <a:pPr marL="396875" lvl="1" indent="-285750" algn="l">
                        <a:lnSpc>
                          <a:spcPct val="114000"/>
                        </a:lnSpc>
                        <a:spcBef>
                          <a:spcPts val="0"/>
                        </a:spcBef>
                        <a:spcAft>
                          <a:spcPts val="0"/>
                        </a:spcAft>
                        <a:buFont typeface="Arial" panose="020B0604020202020204" pitchFamily="34" charset="0"/>
                        <a:buChar char="•"/>
                      </a:pPr>
                      <a:r>
                        <a:rPr lang="en-GB" sz="1200" kern="1200" dirty="0">
                          <a:solidFill>
                            <a:schemeClr val="tx1"/>
                          </a:solidFill>
                          <a:effectLst/>
                          <a:latin typeface="+mn-lt"/>
                          <a:ea typeface="+mn-ea"/>
                          <a:cs typeface="+mn-cs"/>
                        </a:rPr>
                        <a:t>Build one organisation identity and lead the company culture and values</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2253937"/>
                  </a:ext>
                </a:extLst>
              </a:tr>
              <a:tr h="1117061">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Finance director</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US" sz="1200" kern="1200" dirty="0">
                          <a:solidFill>
                            <a:schemeClr val="tx1"/>
                          </a:solidFill>
                          <a:effectLst/>
                          <a:latin typeface="+mn-lt"/>
                          <a:ea typeface="+mn-ea"/>
                          <a:cs typeface="+mn-cs"/>
                        </a:rPr>
                        <a:t>Secure the overall performance &amp; development of the business.</a:t>
                      </a:r>
                      <a:endParaRPr lang="en-GB" sz="1200" kern="1200" dirty="0">
                        <a:solidFill>
                          <a:schemeClr val="tx1"/>
                        </a:solidFill>
                        <a:effectLst/>
                        <a:latin typeface="+mn-lt"/>
                        <a:ea typeface="+mn-ea"/>
                        <a:cs typeface="+mn-cs"/>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96875"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Lead financial business planning and support MDs with formulating business cases.</a:t>
                      </a:r>
                    </a:p>
                    <a:p>
                      <a:pPr marL="396875"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dirty="0">
                          <a:latin typeface="+mn-lt"/>
                        </a:rPr>
                        <a:t>Ensure reliable and timely budgets, forecasts and reports of financial and operational results.</a:t>
                      </a:r>
                    </a:p>
                    <a:p>
                      <a:pPr marL="396875" lvl="1" indent="-285750" algn="l">
                        <a:lnSpc>
                          <a:spcPct val="114000"/>
                        </a:lnSpc>
                        <a:spcBef>
                          <a:spcPts val="0"/>
                        </a:spcBef>
                        <a:spcAft>
                          <a:spcPts val="0"/>
                        </a:spcAft>
                        <a:buFont typeface="Arial" panose="020B0604020202020204" pitchFamily="34" charset="0"/>
                        <a:buChar char="•"/>
                      </a:pPr>
                      <a:r>
                        <a:rPr lang="en-US" sz="1200" dirty="0">
                          <a:latin typeface="+mn-lt"/>
                        </a:rPr>
                        <a:t>Drive the agenda to secure long-term financial stability.</a:t>
                      </a:r>
                    </a:p>
                    <a:p>
                      <a:pPr marL="396875"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Maintain effective relationships with shareholders &amp; supervisory board.</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57720"/>
                  </a:ext>
                </a:extLst>
              </a:tr>
              <a:tr h="1117061">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Regional MD</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Final P&amp;L responsibility for business activities in the region.</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96875" lvl="1" indent="-285750" algn="l">
                        <a:lnSpc>
                          <a:spcPct val="114000"/>
                        </a:lnSpc>
                        <a:spcBef>
                          <a:spcPts val="0"/>
                        </a:spcBef>
                        <a:spcAft>
                          <a:spcPts val="0"/>
                        </a:spcAft>
                        <a:buFont typeface="Arial" panose="020B0604020202020204" pitchFamily="34" charset="0"/>
                        <a:buChar char="•"/>
                      </a:pPr>
                      <a:r>
                        <a:rPr lang="en-GB" sz="1200" kern="1200" dirty="0">
                          <a:solidFill>
                            <a:schemeClr val="tx1"/>
                          </a:solidFill>
                          <a:effectLst/>
                          <a:latin typeface="+mn-lt"/>
                          <a:ea typeface="+mn-ea"/>
                          <a:cs typeface="+mn-cs"/>
                        </a:rPr>
                        <a:t>Ensure optimal operations across all units in the region, within the agreed standard.</a:t>
                      </a:r>
                    </a:p>
                    <a:p>
                      <a:pPr marL="396875"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Formulate and implement strategies to grow market-share in the region. Manage key clients &amp; prospects.</a:t>
                      </a:r>
                      <a:endParaRPr lang="en-US" sz="1200" kern="1200" dirty="0">
                        <a:solidFill>
                          <a:schemeClr val="tx1"/>
                        </a:solidFill>
                        <a:effectLst/>
                        <a:latin typeface="+mn-lt"/>
                        <a:ea typeface="+mn-ea"/>
                        <a:cs typeface="+mn-cs"/>
                      </a:endParaRPr>
                    </a:p>
                    <a:p>
                      <a:pPr marL="396875"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Lead the implementation of HR strategy in the region.</a:t>
                      </a:r>
                    </a:p>
                    <a:p>
                      <a:pPr marL="396875"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Contribute to long-term strategy and annual business planning. </a:t>
                      </a:r>
                    </a:p>
                    <a:p>
                      <a:pPr marL="396875"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dirty="0">
                          <a:latin typeface="+mn-lt"/>
                        </a:rPr>
                        <a:t>Ensure reliable and timely budgets, forecasts and reports of the region’s financial and operational results</a:t>
                      </a:r>
                      <a:endParaRPr lang="en-GB" sz="1200" kern="1200" dirty="0">
                        <a:solidFill>
                          <a:schemeClr val="tx1"/>
                        </a:solidFill>
                        <a:effectLst/>
                        <a:latin typeface="+mn-lt"/>
                        <a:ea typeface="+mn-ea"/>
                        <a:cs typeface="+mn-cs"/>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17931553"/>
                  </a:ext>
                </a:extLst>
              </a:tr>
            </a:tbl>
          </a:graphicData>
        </a:graphic>
      </p:graphicFrame>
      <p:sp>
        <p:nvSpPr>
          <p:cNvPr id="3" name="TextBox 2">
            <a:extLst>
              <a:ext uri="{FF2B5EF4-FFF2-40B4-BE49-F238E27FC236}">
                <a16:creationId xmlns:a16="http://schemas.microsoft.com/office/drawing/2014/main" id="{1239CFD7-15AC-8919-FDB1-67BA8E58D912}"/>
              </a:ext>
            </a:extLst>
          </p:cNvPr>
          <p:cNvSpPr txBox="1"/>
          <p:nvPr/>
        </p:nvSpPr>
        <p:spPr>
          <a:xfrm>
            <a:off x="839788" y="6117904"/>
            <a:ext cx="7189789" cy="461665"/>
          </a:xfrm>
          <a:prstGeom prst="rect">
            <a:avLst/>
          </a:prstGeom>
          <a:noFill/>
        </p:spPr>
        <p:txBody>
          <a:bodyPr wrap="none" rtlCol="0">
            <a:spAutoFit/>
          </a:bodyPr>
          <a:lstStyle/>
          <a:p>
            <a:r>
              <a:rPr lang="en-US" sz="1200" i="1" dirty="0"/>
              <a:t>* Job titles might be adapted in the competence profiles.</a:t>
            </a:r>
          </a:p>
          <a:p>
            <a:r>
              <a:rPr lang="en-US" sz="1200" i="1" dirty="0"/>
              <a:t>** For Indicative purpose only. Accountabilities &amp; responsibilities to be finalized in competence profiles</a:t>
            </a:r>
          </a:p>
        </p:txBody>
      </p:sp>
    </p:spTree>
    <p:extLst>
      <p:ext uri="{BB962C8B-B14F-4D97-AF65-F5344CB8AC3E}">
        <p14:creationId xmlns:p14="http://schemas.microsoft.com/office/powerpoint/2010/main" val="3969039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A5C07126-52E1-A80F-8866-0E1C887BC510}"/>
              </a:ext>
            </a:extLst>
          </p:cNvPr>
          <p:cNvSpPr txBox="1">
            <a:spLocks/>
          </p:cNvSpPr>
          <p:nvPr/>
        </p:nvSpPr>
        <p:spPr>
          <a:xfrm>
            <a:off x="82475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107082"/>
                </a:solidFill>
                <a:latin typeface="Gill Sans MT"/>
              </a:rPr>
              <a:t>KEY LEADERSHIP ROLES</a:t>
            </a:r>
            <a:endParaRPr kumimoji="0" lang="en-US" sz="4800" b="1" i="0" u="none" strike="noStrike" kern="1200" cap="none" spc="0" normalizeH="0" baseline="0" noProof="0" dirty="0">
              <a:ln>
                <a:noFill/>
              </a:ln>
              <a:solidFill>
                <a:srgbClr val="107082"/>
              </a:solidFill>
              <a:effectLst/>
              <a:uLnTx/>
              <a:uFillTx/>
              <a:latin typeface="Gill Sans MT"/>
              <a:ea typeface="+mj-ea"/>
              <a:cs typeface="+mj-cs"/>
            </a:endParaRPr>
          </a:p>
        </p:txBody>
      </p:sp>
      <p:sp>
        <p:nvSpPr>
          <p:cNvPr id="14" name="object 27" descr="Beige rectangle">
            <a:extLst>
              <a:ext uri="{FF2B5EF4-FFF2-40B4-BE49-F238E27FC236}">
                <a16:creationId xmlns:a16="http://schemas.microsoft.com/office/drawing/2014/main" id="{E148ADA3-3C98-D057-DFCD-DB52ACC559A6}"/>
              </a:ext>
            </a:extLst>
          </p:cNvPr>
          <p:cNvSpPr/>
          <p:nvPr/>
        </p:nvSpPr>
        <p:spPr>
          <a:xfrm>
            <a:off x="947015" y="1341198"/>
            <a:ext cx="2808000" cy="0"/>
          </a:xfrm>
          <a:custGeom>
            <a:avLst/>
            <a:gdLst/>
            <a:ahLst/>
            <a:cxnLst/>
            <a:rect l="l" t="t" r="r" b="b"/>
            <a:pathLst>
              <a:path w="2501265">
                <a:moveTo>
                  <a:pt x="0" y="0"/>
                </a:moveTo>
                <a:lnTo>
                  <a:pt x="2500883" y="0"/>
                </a:lnTo>
              </a:path>
            </a:pathLst>
          </a:custGeom>
          <a:ln w="54863">
            <a:solidFill>
              <a:srgbClr val="F0CDA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
            </a:endParaRPr>
          </a:p>
        </p:txBody>
      </p:sp>
      <p:graphicFrame>
        <p:nvGraphicFramePr>
          <p:cNvPr id="2" name="Table 1">
            <a:extLst>
              <a:ext uri="{FF2B5EF4-FFF2-40B4-BE49-F238E27FC236}">
                <a16:creationId xmlns:a16="http://schemas.microsoft.com/office/drawing/2014/main" id="{DB63F29D-315E-AD1A-F53E-4EE3D1553EA4}"/>
              </a:ext>
            </a:extLst>
          </p:cNvPr>
          <p:cNvGraphicFramePr>
            <a:graphicFrameLocks noGrp="1"/>
          </p:cNvGraphicFramePr>
          <p:nvPr>
            <p:extLst>
              <p:ext uri="{D42A27DB-BD31-4B8C-83A1-F6EECF244321}">
                <p14:modId xmlns:p14="http://schemas.microsoft.com/office/powerpoint/2010/main" val="3487418208"/>
              </p:ext>
            </p:extLst>
          </p:nvPr>
        </p:nvGraphicFramePr>
        <p:xfrm>
          <a:off x="851648" y="1739240"/>
          <a:ext cx="10926032" cy="3813810"/>
        </p:xfrm>
        <a:graphic>
          <a:graphicData uri="http://schemas.openxmlformats.org/drawingml/2006/table">
            <a:tbl>
              <a:tblPr firstRow="1" bandRow="1"/>
              <a:tblGrid>
                <a:gridCol w="1236097">
                  <a:extLst>
                    <a:ext uri="{9D8B030D-6E8A-4147-A177-3AD203B41FA5}">
                      <a16:colId xmlns:a16="http://schemas.microsoft.com/office/drawing/2014/main" val="3191846749"/>
                    </a:ext>
                  </a:extLst>
                </a:gridCol>
                <a:gridCol w="2370967">
                  <a:extLst>
                    <a:ext uri="{9D8B030D-6E8A-4147-A177-3AD203B41FA5}">
                      <a16:colId xmlns:a16="http://schemas.microsoft.com/office/drawing/2014/main" val="3946637835"/>
                    </a:ext>
                  </a:extLst>
                </a:gridCol>
                <a:gridCol w="7318968">
                  <a:extLst>
                    <a:ext uri="{9D8B030D-6E8A-4147-A177-3AD203B41FA5}">
                      <a16:colId xmlns:a16="http://schemas.microsoft.com/office/drawing/2014/main" val="3204554403"/>
                    </a:ext>
                  </a:extLst>
                </a:gridCol>
              </a:tblGrid>
              <a:tr h="581818">
                <a:tc>
                  <a:txBody>
                    <a:bodyPr/>
                    <a:lstStyle>
                      <a:lvl1pPr marL="0" algn="l" defTabSz="914400" rtl="0" eaLnBrk="1" latinLnBrk="0" hangingPunct="1">
                        <a:defRPr sz="1800" b="1" kern="1200">
                          <a:solidFill>
                            <a:schemeClr val="lt1"/>
                          </a:solidFill>
                          <a:latin typeface="Arial "/>
                        </a:defRPr>
                      </a:lvl1pPr>
                      <a:lvl2pPr marL="457200" algn="l" defTabSz="914400" rtl="0" eaLnBrk="1" latinLnBrk="0" hangingPunct="1">
                        <a:defRPr sz="1800" b="1" kern="1200">
                          <a:solidFill>
                            <a:schemeClr val="lt1"/>
                          </a:solidFill>
                          <a:latin typeface="Arial "/>
                        </a:defRPr>
                      </a:lvl2pPr>
                      <a:lvl3pPr marL="914400" algn="l" defTabSz="914400" rtl="0" eaLnBrk="1" latinLnBrk="0" hangingPunct="1">
                        <a:defRPr sz="1800" b="1" kern="1200">
                          <a:solidFill>
                            <a:schemeClr val="lt1"/>
                          </a:solidFill>
                          <a:latin typeface="Arial "/>
                        </a:defRPr>
                      </a:lvl3pPr>
                      <a:lvl4pPr marL="1371600" algn="l" defTabSz="914400" rtl="0" eaLnBrk="1" latinLnBrk="0" hangingPunct="1">
                        <a:defRPr sz="1800" b="1" kern="1200">
                          <a:solidFill>
                            <a:schemeClr val="lt1"/>
                          </a:solidFill>
                          <a:latin typeface="Arial "/>
                        </a:defRPr>
                      </a:lvl4pPr>
                      <a:lvl5pPr marL="1828800" algn="l" defTabSz="914400" rtl="0" eaLnBrk="1" latinLnBrk="0" hangingPunct="1">
                        <a:defRPr sz="1800" b="1" kern="1200">
                          <a:solidFill>
                            <a:schemeClr val="lt1"/>
                          </a:solidFill>
                          <a:latin typeface="Arial "/>
                        </a:defRPr>
                      </a:lvl5pPr>
                      <a:lvl6pPr marL="2286000" algn="l" defTabSz="914400" rtl="0" eaLnBrk="1" latinLnBrk="0" hangingPunct="1">
                        <a:defRPr sz="1800" b="1" kern="1200">
                          <a:solidFill>
                            <a:schemeClr val="lt1"/>
                          </a:solidFill>
                          <a:latin typeface="Arial "/>
                        </a:defRPr>
                      </a:lvl6pPr>
                      <a:lvl7pPr marL="2743200" algn="l" defTabSz="914400" rtl="0" eaLnBrk="1" latinLnBrk="0" hangingPunct="1">
                        <a:defRPr sz="1800" b="1" kern="1200">
                          <a:solidFill>
                            <a:schemeClr val="lt1"/>
                          </a:solidFill>
                          <a:latin typeface="Arial "/>
                        </a:defRPr>
                      </a:lvl7pPr>
                      <a:lvl8pPr marL="3200400" algn="l" defTabSz="914400" rtl="0" eaLnBrk="1" latinLnBrk="0" hangingPunct="1">
                        <a:defRPr sz="1800" b="1" kern="1200">
                          <a:solidFill>
                            <a:schemeClr val="lt1"/>
                          </a:solidFill>
                          <a:latin typeface="Arial "/>
                        </a:defRPr>
                      </a:lvl8pPr>
                      <a:lvl9pPr marL="3657600" algn="l" defTabSz="914400" rtl="0" eaLnBrk="1" latinLnBrk="0" hangingPunct="1">
                        <a:defRPr sz="1800" b="1" kern="1200">
                          <a:solidFill>
                            <a:schemeClr val="lt1"/>
                          </a:solidFill>
                          <a:latin typeface="Arial "/>
                        </a:defRPr>
                      </a:lvl9pPr>
                    </a:lstStyle>
                    <a:p>
                      <a:pPr marL="216000" algn="l">
                        <a:lnSpc>
                          <a:spcPct val="114000"/>
                        </a:lnSpc>
                        <a:spcBef>
                          <a:spcPts val="0"/>
                        </a:spcBef>
                      </a:pPr>
                      <a:r>
                        <a:rPr lang="en-US" sz="1200" dirty="0">
                          <a:solidFill>
                            <a:schemeClr val="bg2">
                              <a:lumMod val="20000"/>
                              <a:lumOff val="80000"/>
                            </a:schemeClr>
                          </a:solidFill>
                          <a:latin typeface="+mn-lt"/>
                          <a:cs typeface="Arial"/>
                        </a:rPr>
                        <a:t>Position*</a:t>
                      </a:r>
                      <a:endParaRPr sz="1200"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solidFill>
                      <a:srgbClr val="107082"/>
                    </a:solidFill>
                  </a:tcPr>
                </a:tc>
                <a:tc>
                  <a:txBody>
                    <a:bodyPr/>
                    <a:lstStyle/>
                    <a:p>
                      <a:pPr marL="216000" algn="l">
                        <a:lnSpc>
                          <a:spcPct val="114000"/>
                        </a:lnSpc>
                        <a:spcBef>
                          <a:spcPts val="0"/>
                        </a:spcBef>
                      </a:pPr>
                      <a:r>
                        <a:rPr lang="en-US" sz="1200" b="1" dirty="0">
                          <a:solidFill>
                            <a:schemeClr val="bg2">
                              <a:lumMod val="20000"/>
                              <a:lumOff val="80000"/>
                            </a:schemeClr>
                          </a:solidFill>
                          <a:latin typeface="+mn-lt"/>
                          <a:cs typeface="Arial"/>
                        </a:rPr>
                        <a:t>Accountability**</a:t>
                      </a:r>
                      <a:endParaRPr sz="1200" b="1"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solidFill>
                      <a:srgbClr val="107082"/>
                    </a:solidFill>
                  </a:tcPr>
                </a:tc>
                <a:tc>
                  <a:txBody>
                    <a:bodyPr/>
                    <a:lstStyle/>
                    <a:p>
                      <a:pPr marL="216000" algn="l">
                        <a:lnSpc>
                          <a:spcPct val="114000"/>
                        </a:lnSpc>
                        <a:spcBef>
                          <a:spcPts val="0"/>
                        </a:spcBef>
                      </a:pPr>
                      <a:r>
                        <a:rPr lang="en-US" sz="1200" b="1" dirty="0">
                          <a:solidFill>
                            <a:schemeClr val="bg2">
                              <a:lumMod val="20000"/>
                              <a:lumOff val="80000"/>
                            </a:schemeClr>
                          </a:solidFill>
                          <a:latin typeface="+mn-lt"/>
                          <a:cs typeface="Arial"/>
                        </a:rPr>
                        <a:t>Key responsibilities*</a:t>
                      </a:r>
                      <a:endParaRPr sz="1200" b="1"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solidFill>
                      <a:srgbClr val="107082"/>
                    </a:solidFill>
                  </a:tcPr>
                </a:tc>
                <a:extLst>
                  <a:ext uri="{0D108BD9-81ED-4DB2-BD59-A6C34878D82A}">
                    <a16:rowId xmlns:a16="http://schemas.microsoft.com/office/drawing/2014/main" val="1898993773"/>
                  </a:ext>
                </a:extLst>
              </a:tr>
              <a:tr h="1117061">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MD business development</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Ensure a profitable pipeline of customers (global accounts) and development of the business in line with long-term strategy.</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396875" marR="0" lvl="1" indent="-2857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Manage global accounts for outgoing materials (metals, </a:t>
                      </a:r>
                      <a:r>
                        <a:rPr lang="en-US" sz="1200" kern="1200" dirty="0" err="1">
                          <a:solidFill>
                            <a:schemeClr val="tx1"/>
                          </a:solidFill>
                          <a:effectLst/>
                          <a:latin typeface="+mn-lt"/>
                          <a:ea typeface="+mn-ea"/>
                          <a:cs typeface="+mn-cs"/>
                        </a:rPr>
                        <a:t>repolyol</a:t>
                      </a:r>
                      <a:r>
                        <a:rPr lang="en-US" sz="1200" kern="1200" dirty="0">
                          <a:solidFill>
                            <a:schemeClr val="tx1"/>
                          </a:solidFill>
                          <a:effectLst/>
                          <a:latin typeface="+mn-lt"/>
                          <a:ea typeface="+mn-ea"/>
                          <a:cs typeface="+mn-cs"/>
                        </a:rPr>
                        <a:t>) as well as incoming mattresses for rejuvenation, dismantling.</a:t>
                      </a:r>
                    </a:p>
                    <a:p>
                      <a:pPr marL="396875" lvl="1" indent="-285750" algn="l">
                        <a:lnSpc>
                          <a:spcPct val="114000"/>
                        </a:lnSpc>
                        <a:spcBef>
                          <a:spcPts val="0"/>
                        </a:spcBef>
                        <a:spcAft>
                          <a:spcPts val="0"/>
                        </a:spcAft>
                        <a:buFont typeface="Arial" panose="020B0604020202020204" pitchFamily="34" charset="0"/>
                        <a:buChar char="•"/>
                      </a:pPr>
                      <a:r>
                        <a:rPr lang="en-US" sz="1200" kern="1200" dirty="0">
                          <a:solidFill>
                            <a:schemeClr val="tx1"/>
                          </a:solidFill>
                          <a:effectLst/>
                          <a:latin typeface="+mn-lt"/>
                          <a:ea typeface="+mn-ea"/>
                          <a:cs typeface="+mn-cs"/>
                        </a:rPr>
                        <a:t>Own the expansion agenda for mattress rejuvenation and mattress recycling within European markets.</a:t>
                      </a:r>
                    </a:p>
                    <a:p>
                      <a:pPr marL="396875" lvl="1" indent="-285750" algn="l">
                        <a:lnSpc>
                          <a:spcPct val="114000"/>
                        </a:lnSpc>
                        <a:spcBef>
                          <a:spcPts val="0"/>
                        </a:spcBef>
                        <a:spcAft>
                          <a:spcPts val="0"/>
                        </a:spcAft>
                        <a:buFont typeface="Arial" panose="020B0604020202020204" pitchFamily="34" charset="0"/>
                        <a:buChar char="•"/>
                      </a:pPr>
                      <a:r>
                        <a:rPr lang="en-US" sz="1200" kern="1200" dirty="0">
                          <a:solidFill>
                            <a:schemeClr val="tx1"/>
                          </a:solidFill>
                          <a:effectLst/>
                          <a:latin typeface="+mn-lt"/>
                          <a:ea typeface="+mn-ea"/>
                          <a:cs typeface="+mn-cs"/>
                        </a:rPr>
                        <a:t>Formulate and implement strategies to maximize recycling-rate and commercial value-add for material streams.</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2253937"/>
                  </a:ext>
                </a:extLst>
              </a:tr>
              <a:tr h="1117061">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Concept owner***</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Secure a standardised approach to all key business activities</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82575" marR="0" lvl="1" indent="-1714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Owns, develops and maintains standards for a business activity, including:</a:t>
                      </a:r>
                    </a:p>
                    <a:p>
                      <a:pPr marL="739763" marR="0" lvl="2" indent="-1714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Technology used</a:t>
                      </a:r>
                    </a:p>
                    <a:p>
                      <a:pPr marL="739763" marR="0" lvl="2" indent="-1714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Maintenance &amp; equipment supplier(s)</a:t>
                      </a:r>
                    </a:p>
                    <a:p>
                      <a:pPr marL="739763" marR="0" lvl="2" indent="-1714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Ways of working</a:t>
                      </a:r>
                    </a:p>
                    <a:p>
                      <a:pPr marL="282575" marR="0" lvl="1" indent="-1714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Owns R&amp;D project portfolio and prepares CAPEX investments.</a:t>
                      </a:r>
                    </a:p>
                    <a:p>
                      <a:pPr marL="282575" marR="0" lvl="1" indent="-1714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Goalsetting and benchmark performance across operational units on relevant KPIs</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57720"/>
                  </a:ext>
                </a:extLst>
              </a:tr>
              <a:tr h="755872">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Operational unit</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US" sz="1200" kern="1200" dirty="0">
                          <a:solidFill>
                            <a:schemeClr val="tx1"/>
                          </a:solidFill>
                          <a:effectLst/>
                          <a:latin typeface="+mn-lt"/>
                          <a:ea typeface="+mn-ea"/>
                          <a:cs typeface="+mn-cs"/>
                        </a:rPr>
                        <a:t>Optimally execute the business activity within the agreed concept &amp; standard</a:t>
                      </a:r>
                      <a:endParaRPr lang="en-GB" sz="1200" kern="1200" dirty="0">
                        <a:solidFill>
                          <a:schemeClr val="tx1"/>
                        </a:solidFill>
                        <a:effectLst/>
                        <a:latin typeface="+mn-lt"/>
                        <a:ea typeface="+mn-ea"/>
                        <a:cs typeface="+mn-cs"/>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82575" marR="0" lvl="1" indent="-1714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Execute business activity with highest level of efficiency according to standards.</a:t>
                      </a:r>
                    </a:p>
                    <a:p>
                      <a:pPr marL="282575" marR="0" lvl="1" indent="-1714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Ensure quality of outgoing materials meets agreed standards</a:t>
                      </a:r>
                    </a:p>
                    <a:p>
                      <a:pPr marL="282575" marR="0" lvl="1" indent="-171450" algn="l" defTabSz="914377"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Ensure co-worker engagement and health &amp; safety in the unit.</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01792047"/>
                  </a:ext>
                </a:extLst>
              </a:tr>
            </a:tbl>
          </a:graphicData>
        </a:graphic>
      </p:graphicFrame>
      <p:sp>
        <p:nvSpPr>
          <p:cNvPr id="3" name="TextBox 2">
            <a:extLst>
              <a:ext uri="{FF2B5EF4-FFF2-40B4-BE49-F238E27FC236}">
                <a16:creationId xmlns:a16="http://schemas.microsoft.com/office/drawing/2014/main" id="{FE4CCC33-C328-74F2-8E54-59CA852CBE07}"/>
              </a:ext>
            </a:extLst>
          </p:cNvPr>
          <p:cNvSpPr txBox="1"/>
          <p:nvPr/>
        </p:nvSpPr>
        <p:spPr>
          <a:xfrm>
            <a:off x="824752" y="5698222"/>
            <a:ext cx="7189789" cy="646331"/>
          </a:xfrm>
          <a:prstGeom prst="rect">
            <a:avLst/>
          </a:prstGeom>
          <a:noFill/>
        </p:spPr>
        <p:txBody>
          <a:bodyPr wrap="none" rtlCol="0">
            <a:spAutoFit/>
          </a:bodyPr>
          <a:lstStyle/>
          <a:p>
            <a:r>
              <a:rPr lang="en-US" sz="1200" i="1" dirty="0"/>
              <a:t>* Job titles might be adapted in the competence profiles.</a:t>
            </a:r>
          </a:p>
          <a:p>
            <a:r>
              <a:rPr lang="en-US" sz="1200" i="1" dirty="0"/>
              <a:t>** For Indicative purpose only. Accountabilities &amp; responsibilities to be finalized in competence profiles</a:t>
            </a:r>
          </a:p>
          <a:p>
            <a:r>
              <a:rPr lang="en-US" sz="1200" i="1" dirty="0"/>
              <a:t>*** role combined with regional MD function.</a:t>
            </a:r>
          </a:p>
        </p:txBody>
      </p:sp>
    </p:spTree>
    <p:extLst>
      <p:ext uri="{BB962C8B-B14F-4D97-AF65-F5344CB8AC3E}">
        <p14:creationId xmlns:p14="http://schemas.microsoft.com/office/powerpoint/2010/main" val="736728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A5C07126-52E1-A80F-8866-0E1C887BC510}"/>
              </a:ext>
            </a:extLst>
          </p:cNvPr>
          <p:cNvSpPr txBox="1">
            <a:spLocks/>
          </p:cNvSpPr>
          <p:nvPr/>
        </p:nvSpPr>
        <p:spPr>
          <a:xfrm>
            <a:off x="824752"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1" i="0" u="none" strike="noStrike" kern="1200" cap="none" spc="0" normalizeH="0" baseline="0" noProof="0" dirty="0">
                <a:ln>
                  <a:noFill/>
                </a:ln>
                <a:solidFill>
                  <a:srgbClr val="107082"/>
                </a:solidFill>
                <a:effectLst/>
                <a:uLnTx/>
                <a:uFillTx/>
                <a:latin typeface="Gill Sans MT"/>
                <a:ea typeface="+mj-ea"/>
                <a:cs typeface="+mj-cs"/>
              </a:rPr>
              <a:t>ORGANIZE 4 GROWTH</a:t>
            </a:r>
          </a:p>
        </p:txBody>
      </p:sp>
      <p:sp>
        <p:nvSpPr>
          <p:cNvPr id="14" name="object 27" descr="Beige rectangle">
            <a:extLst>
              <a:ext uri="{FF2B5EF4-FFF2-40B4-BE49-F238E27FC236}">
                <a16:creationId xmlns:a16="http://schemas.microsoft.com/office/drawing/2014/main" id="{E148ADA3-3C98-D057-DFCD-DB52ACC559A6}"/>
              </a:ext>
            </a:extLst>
          </p:cNvPr>
          <p:cNvSpPr/>
          <p:nvPr/>
        </p:nvSpPr>
        <p:spPr>
          <a:xfrm>
            <a:off x="947015" y="1341198"/>
            <a:ext cx="2808000" cy="0"/>
          </a:xfrm>
          <a:custGeom>
            <a:avLst/>
            <a:gdLst/>
            <a:ahLst/>
            <a:cxnLst/>
            <a:rect l="l" t="t" r="r" b="b"/>
            <a:pathLst>
              <a:path w="2501265">
                <a:moveTo>
                  <a:pt x="0" y="0"/>
                </a:moveTo>
                <a:lnTo>
                  <a:pt x="2500883" y="0"/>
                </a:lnTo>
              </a:path>
            </a:pathLst>
          </a:custGeom>
          <a:ln w="54863">
            <a:solidFill>
              <a:srgbClr val="F0CDA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
            </a:endParaRPr>
          </a:p>
        </p:txBody>
      </p:sp>
      <p:sp>
        <p:nvSpPr>
          <p:cNvPr id="5" name="Rectangle 4">
            <a:extLst>
              <a:ext uri="{FF2B5EF4-FFF2-40B4-BE49-F238E27FC236}">
                <a16:creationId xmlns:a16="http://schemas.microsoft.com/office/drawing/2014/main" id="{A021A0D3-FDEE-A998-FFA8-1B26D177C1A1}"/>
              </a:ext>
            </a:extLst>
          </p:cNvPr>
          <p:cNvSpPr/>
          <p:nvPr/>
        </p:nvSpPr>
        <p:spPr>
          <a:xfrm>
            <a:off x="7022592" y="0"/>
            <a:ext cx="5169408" cy="6857999"/>
          </a:xfrm>
          <a:prstGeom prst="rect">
            <a:avLst/>
          </a:prstGeom>
          <a:solidFill>
            <a:srgbClr val="F0CDA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7" name="Picture 6">
            <a:extLst>
              <a:ext uri="{FF2B5EF4-FFF2-40B4-BE49-F238E27FC236}">
                <a16:creationId xmlns:a16="http://schemas.microsoft.com/office/drawing/2014/main" id="{E694A198-2B8F-5BB1-85FB-33B87A1C639D}"/>
              </a:ext>
            </a:extLst>
          </p:cNvPr>
          <p:cNvPicPr>
            <a:picLocks noChangeAspect="1"/>
          </p:cNvPicPr>
          <p:nvPr/>
        </p:nvPicPr>
        <p:blipFill>
          <a:blip r:embed="rId3"/>
          <a:stretch>
            <a:fillRect/>
          </a:stretch>
        </p:blipFill>
        <p:spPr>
          <a:xfrm>
            <a:off x="6797178" y="1668593"/>
            <a:ext cx="5620236" cy="3744006"/>
          </a:xfrm>
          <a:prstGeom prst="rect">
            <a:avLst/>
          </a:prstGeom>
        </p:spPr>
      </p:pic>
      <p:sp>
        <p:nvSpPr>
          <p:cNvPr id="2" name="TextBox 1">
            <a:extLst>
              <a:ext uri="{FF2B5EF4-FFF2-40B4-BE49-F238E27FC236}">
                <a16:creationId xmlns:a16="http://schemas.microsoft.com/office/drawing/2014/main" id="{A89150FA-698F-C5F6-3ABB-1F6EF78014E1}"/>
              </a:ext>
            </a:extLst>
          </p:cNvPr>
          <p:cNvSpPr txBox="1"/>
          <p:nvPr/>
        </p:nvSpPr>
        <p:spPr>
          <a:xfrm>
            <a:off x="839788" y="1690688"/>
            <a:ext cx="6072035" cy="1140762"/>
          </a:xfrm>
          <a:prstGeom prst="rect">
            <a:avLst/>
          </a:prstGeom>
          <a:noFill/>
        </p:spPr>
        <p:txBody>
          <a:bodyPr wrap="square">
            <a:spAutoFit/>
          </a:bodyPr>
          <a:lstStyle/>
          <a:p>
            <a:pPr marL="0" marR="0" algn="just">
              <a:lnSpc>
                <a:spcPct val="115000"/>
              </a:lnSpc>
            </a:pPr>
            <a:r>
              <a:rPr lang="en-US" sz="1200" kern="100" dirty="0">
                <a:effectLst/>
                <a:latin typeface="+mj-lt"/>
                <a:ea typeface="Calibri" panose="020F0502020204030204" pitchFamily="34" charset="0"/>
                <a:cs typeface="Calibri" panose="020F0502020204030204" pitchFamily="34" charset="0"/>
              </a:rPr>
              <a:t>Implementing a revised organization structure is the first step in creating an organization that is </a:t>
            </a:r>
            <a:r>
              <a:rPr lang="en-US" sz="1200" kern="100" dirty="0">
                <a:latin typeface="+mj-lt"/>
                <a:ea typeface="Calibri" panose="020F0502020204030204" pitchFamily="34" charset="0"/>
                <a:cs typeface="Calibri" panose="020F0502020204030204" pitchFamily="34" charset="0"/>
              </a:rPr>
              <a:t>fit </a:t>
            </a:r>
            <a:r>
              <a:rPr lang="en-US" sz="1200" kern="100" dirty="0">
                <a:effectLst/>
                <a:latin typeface="+mj-lt"/>
                <a:ea typeface="Calibri" panose="020F0502020204030204" pitchFamily="34" charset="0"/>
                <a:cs typeface="Calibri" panose="020F0502020204030204" pitchFamily="34" charset="0"/>
              </a:rPr>
              <a:t>for the future. The leadership team identified five priorities based on the organization review to address. The SB expects the RetourMatras management team to continue working on these priorities and report progress in SB meetings.</a:t>
            </a:r>
          </a:p>
        </p:txBody>
      </p:sp>
      <p:graphicFrame>
        <p:nvGraphicFramePr>
          <p:cNvPr id="4" name="Table 3">
            <a:extLst>
              <a:ext uri="{FF2B5EF4-FFF2-40B4-BE49-F238E27FC236}">
                <a16:creationId xmlns:a16="http://schemas.microsoft.com/office/drawing/2014/main" id="{8F88A162-B9C2-EC3F-80B0-6AE364201ABA}"/>
              </a:ext>
            </a:extLst>
          </p:cNvPr>
          <p:cNvGraphicFramePr>
            <a:graphicFrameLocks noGrp="1"/>
          </p:cNvGraphicFramePr>
          <p:nvPr>
            <p:extLst>
              <p:ext uri="{D42A27DB-BD31-4B8C-83A1-F6EECF244321}">
                <p14:modId xmlns:p14="http://schemas.microsoft.com/office/powerpoint/2010/main" val="179323331"/>
              </p:ext>
            </p:extLst>
          </p:nvPr>
        </p:nvGraphicFramePr>
        <p:xfrm>
          <a:off x="935155" y="2932846"/>
          <a:ext cx="5862023" cy="3406561"/>
        </p:xfrm>
        <a:graphic>
          <a:graphicData uri="http://schemas.openxmlformats.org/drawingml/2006/table">
            <a:tbl>
              <a:tblPr firstRow="1" bandRow="1"/>
              <a:tblGrid>
                <a:gridCol w="367172">
                  <a:extLst>
                    <a:ext uri="{9D8B030D-6E8A-4147-A177-3AD203B41FA5}">
                      <a16:colId xmlns:a16="http://schemas.microsoft.com/office/drawing/2014/main" val="3191846749"/>
                    </a:ext>
                  </a:extLst>
                </a:gridCol>
                <a:gridCol w="1420995">
                  <a:extLst>
                    <a:ext uri="{9D8B030D-6E8A-4147-A177-3AD203B41FA5}">
                      <a16:colId xmlns:a16="http://schemas.microsoft.com/office/drawing/2014/main" val="3946637835"/>
                    </a:ext>
                  </a:extLst>
                </a:gridCol>
                <a:gridCol w="4073856">
                  <a:extLst>
                    <a:ext uri="{9D8B030D-6E8A-4147-A177-3AD203B41FA5}">
                      <a16:colId xmlns:a16="http://schemas.microsoft.com/office/drawing/2014/main" val="3204554403"/>
                    </a:ext>
                  </a:extLst>
                </a:gridCol>
              </a:tblGrid>
              <a:tr h="343320">
                <a:tc gridSpan="3">
                  <a:txBody>
                    <a:bodyPr/>
                    <a:lstStyle>
                      <a:lvl1pPr marL="0" algn="l" defTabSz="914400" rtl="0" eaLnBrk="1" latinLnBrk="0" hangingPunct="1">
                        <a:defRPr sz="1800" b="1" kern="1200">
                          <a:solidFill>
                            <a:schemeClr val="lt1"/>
                          </a:solidFill>
                          <a:latin typeface="Arial "/>
                        </a:defRPr>
                      </a:lvl1pPr>
                      <a:lvl2pPr marL="457200" algn="l" defTabSz="914400" rtl="0" eaLnBrk="1" latinLnBrk="0" hangingPunct="1">
                        <a:defRPr sz="1800" b="1" kern="1200">
                          <a:solidFill>
                            <a:schemeClr val="lt1"/>
                          </a:solidFill>
                          <a:latin typeface="Arial "/>
                        </a:defRPr>
                      </a:lvl2pPr>
                      <a:lvl3pPr marL="914400" algn="l" defTabSz="914400" rtl="0" eaLnBrk="1" latinLnBrk="0" hangingPunct="1">
                        <a:defRPr sz="1800" b="1" kern="1200">
                          <a:solidFill>
                            <a:schemeClr val="lt1"/>
                          </a:solidFill>
                          <a:latin typeface="Arial "/>
                        </a:defRPr>
                      </a:lvl3pPr>
                      <a:lvl4pPr marL="1371600" algn="l" defTabSz="914400" rtl="0" eaLnBrk="1" latinLnBrk="0" hangingPunct="1">
                        <a:defRPr sz="1800" b="1" kern="1200">
                          <a:solidFill>
                            <a:schemeClr val="lt1"/>
                          </a:solidFill>
                          <a:latin typeface="Arial "/>
                        </a:defRPr>
                      </a:lvl4pPr>
                      <a:lvl5pPr marL="1828800" algn="l" defTabSz="914400" rtl="0" eaLnBrk="1" latinLnBrk="0" hangingPunct="1">
                        <a:defRPr sz="1800" b="1" kern="1200">
                          <a:solidFill>
                            <a:schemeClr val="lt1"/>
                          </a:solidFill>
                          <a:latin typeface="Arial "/>
                        </a:defRPr>
                      </a:lvl5pPr>
                      <a:lvl6pPr marL="2286000" algn="l" defTabSz="914400" rtl="0" eaLnBrk="1" latinLnBrk="0" hangingPunct="1">
                        <a:defRPr sz="1800" b="1" kern="1200">
                          <a:solidFill>
                            <a:schemeClr val="lt1"/>
                          </a:solidFill>
                          <a:latin typeface="Arial "/>
                        </a:defRPr>
                      </a:lvl6pPr>
                      <a:lvl7pPr marL="2743200" algn="l" defTabSz="914400" rtl="0" eaLnBrk="1" latinLnBrk="0" hangingPunct="1">
                        <a:defRPr sz="1800" b="1" kern="1200">
                          <a:solidFill>
                            <a:schemeClr val="lt1"/>
                          </a:solidFill>
                          <a:latin typeface="Arial "/>
                        </a:defRPr>
                      </a:lvl7pPr>
                      <a:lvl8pPr marL="3200400" algn="l" defTabSz="914400" rtl="0" eaLnBrk="1" latinLnBrk="0" hangingPunct="1">
                        <a:defRPr sz="1800" b="1" kern="1200">
                          <a:solidFill>
                            <a:schemeClr val="lt1"/>
                          </a:solidFill>
                          <a:latin typeface="Arial "/>
                        </a:defRPr>
                      </a:lvl8pPr>
                      <a:lvl9pPr marL="3657600" algn="l" defTabSz="914400" rtl="0" eaLnBrk="1" latinLnBrk="0" hangingPunct="1">
                        <a:defRPr sz="1800" b="1" kern="1200">
                          <a:solidFill>
                            <a:schemeClr val="lt1"/>
                          </a:solidFill>
                          <a:latin typeface="Arial "/>
                        </a:defRPr>
                      </a:lvl9pPr>
                    </a:lstStyle>
                    <a:p>
                      <a:pPr marL="216000" algn="l">
                        <a:lnSpc>
                          <a:spcPct val="114000"/>
                        </a:lnSpc>
                        <a:spcBef>
                          <a:spcPts val="0"/>
                        </a:spcBef>
                      </a:pPr>
                      <a:r>
                        <a:rPr lang="en-US" sz="1200" b="1" dirty="0">
                          <a:solidFill>
                            <a:schemeClr val="bg2">
                              <a:lumMod val="20000"/>
                              <a:lumOff val="80000"/>
                            </a:schemeClr>
                          </a:solidFill>
                          <a:latin typeface="+mn-lt"/>
                          <a:cs typeface="Arial"/>
                        </a:rPr>
                        <a:t>Organize4growth priorities</a:t>
                      </a:r>
                      <a:endParaRPr sz="1200" b="1"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107082"/>
                    </a:solidFill>
                  </a:tcPr>
                </a:tc>
                <a:tc hMerge="1">
                  <a:txBody>
                    <a:bodyPr/>
                    <a:lstStyle/>
                    <a:p>
                      <a:pPr marL="216000" algn="l">
                        <a:lnSpc>
                          <a:spcPct val="114000"/>
                        </a:lnSpc>
                        <a:spcBef>
                          <a:spcPts val="0"/>
                        </a:spcBef>
                      </a:pPr>
                      <a:r>
                        <a:rPr lang="en-US" sz="1200" b="1" dirty="0">
                          <a:solidFill>
                            <a:schemeClr val="bg2">
                              <a:lumMod val="20000"/>
                              <a:lumOff val="80000"/>
                            </a:schemeClr>
                          </a:solidFill>
                          <a:latin typeface="+mn-lt"/>
                          <a:cs typeface="Arial"/>
                        </a:rPr>
                        <a:t>Topic to address</a:t>
                      </a:r>
                      <a:endParaRPr sz="1200" b="1"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107082"/>
                    </a:solidFill>
                  </a:tcPr>
                </a:tc>
                <a:tc hMerge="1">
                  <a:txBody>
                    <a:bodyPr/>
                    <a:lstStyle/>
                    <a:p>
                      <a:pPr marL="216000" algn="l">
                        <a:lnSpc>
                          <a:spcPct val="114000"/>
                        </a:lnSpc>
                        <a:spcBef>
                          <a:spcPts val="0"/>
                        </a:spcBef>
                      </a:pPr>
                      <a:endParaRPr sz="1200" b="1" dirty="0">
                        <a:solidFill>
                          <a:schemeClr val="bg2">
                            <a:lumMod val="20000"/>
                            <a:lumOff val="80000"/>
                          </a:schemeClr>
                        </a:solidFill>
                        <a:latin typeface="+mn-lt"/>
                        <a:cs typeface="Arial"/>
                      </a:endParaRPr>
                    </a:p>
                  </a:txBody>
                  <a:tcPr marL="0" marR="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107082"/>
                    </a:solidFill>
                  </a:tcPr>
                </a:tc>
                <a:extLst>
                  <a:ext uri="{0D108BD9-81ED-4DB2-BD59-A6C34878D82A}">
                    <a16:rowId xmlns:a16="http://schemas.microsoft.com/office/drawing/2014/main" val="1898993773"/>
                  </a:ext>
                </a:extLst>
              </a:tr>
              <a:tr h="0">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bg1">
                              <a:lumMod val="65000"/>
                            </a:schemeClr>
                          </a:solidFill>
                          <a:effectLst/>
                          <a:latin typeface="+mn-lt"/>
                          <a:ea typeface="+mn-ea"/>
                          <a:cs typeface="+mn-cs"/>
                        </a:rPr>
                        <a:t>1</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38100" cmpd="sng">
                      <a:noFill/>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bg1">
                              <a:lumMod val="65000"/>
                            </a:schemeClr>
                          </a:solidFill>
                          <a:effectLst/>
                          <a:latin typeface="+mn-lt"/>
                          <a:ea typeface="+mn-ea"/>
                          <a:cs typeface="+mn-cs"/>
                        </a:rPr>
                        <a:t>Organization structure</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38100" cmpd="sng">
                      <a:noFill/>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US" sz="1200" kern="1200" dirty="0">
                          <a:solidFill>
                            <a:schemeClr val="bg1">
                              <a:lumMod val="65000"/>
                            </a:schemeClr>
                          </a:solidFill>
                          <a:effectLst/>
                          <a:latin typeface="+mn-lt"/>
                          <a:ea typeface="+mn-ea"/>
                          <a:cs typeface="+mn-cs"/>
                        </a:rPr>
                        <a:t>Create clarity on roles, responsibilities and reporting-lines.</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38100" cmpd="sng">
                      <a:noFill/>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54620548"/>
                  </a:ext>
                </a:extLst>
              </a:tr>
              <a:tr h="0">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2</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Governance</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US" sz="1200" dirty="0"/>
                        <a:t>Define shareholder / management interface with a clear decision-making process. Implement committees 2.0.</a:t>
                      </a:r>
                      <a:endParaRPr lang="en-US" sz="1200" kern="1200" dirty="0">
                        <a:solidFill>
                          <a:schemeClr val="tx1"/>
                        </a:solidFill>
                        <a:effectLst/>
                        <a:latin typeface="+mn-lt"/>
                        <a:ea typeface="+mn-ea"/>
                        <a:cs typeface="+mn-cs"/>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2253937"/>
                  </a:ext>
                </a:extLst>
              </a:tr>
              <a:tr h="142223">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3</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3-year business plan</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US" sz="1200" kern="1200" dirty="0">
                          <a:solidFill>
                            <a:schemeClr val="tx1"/>
                          </a:solidFill>
                          <a:effectLst/>
                          <a:latin typeface="+mn-lt"/>
                          <a:ea typeface="+mn-ea"/>
                          <a:cs typeface="+mn-cs"/>
                        </a:rPr>
                        <a:t>Create alignment between SB &amp; leadership team regarding 3-yrs priorities and growth and bottom-line expectations.</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57720"/>
                  </a:ext>
                </a:extLst>
              </a:tr>
              <a:tr h="364251">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4</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Planning &amp; performance</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US" sz="1200" dirty="0"/>
                        <a:t>Ensure high-quality quarterly operational &amp; financial performance updates; Initiate performance cycle aligned with business plan.</a:t>
                      </a:r>
                      <a:endParaRPr lang="en-US" sz="1200" kern="1200" dirty="0">
                        <a:solidFill>
                          <a:schemeClr val="tx1"/>
                        </a:solidFill>
                        <a:effectLst/>
                        <a:latin typeface="+mn-lt"/>
                        <a:ea typeface="+mn-ea"/>
                        <a:cs typeface="+mn-cs"/>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01792047"/>
                  </a:ext>
                </a:extLst>
              </a:tr>
              <a:tr h="755872">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5</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GB" sz="1200" kern="1200" dirty="0">
                          <a:solidFill>
                            <a:schemeClr val="tx1"/>
                          </a:solidFill>
                          <a:effectLst/>
                          <a:latin typeface="+mn-lt"/>
                          <a:ea typeface="+mn-ea"/>
                          <a:cs typeface="+mn-cs"/>
                        </a:rPr>
                        <a:t>People &amp; culture</a:t>
                      </a: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25" marR="0" lvl="1" indent="0" algn="l" defTabSz="914377" rtl="0" eaLnBrk="1" fontAlgn="auto" latinLnBrk="0" hangingPunct="1">
                        <a:lnSpc>
                          <a:spcPct val="114000"/>
                        </a:lnSpc>
                        <a:spcBef>
                          <a:spcPts val="0"/>
                        </a:spcBef>
                        <a:spcAft>
                          <a:spcPts val="0"/>
                        </a:spcAft>
                        <a:buClrTx/>
                        <a:buSzTx/>
                        <a:buFont typeface="Arial" panose="020B0604020202020204" pitchFamily="34" charset="0"/>
                        <a:buNone/>
                        <a:tabLst/>
                        <a:defRPr/>
                      </a:pPr>
                      <a:r>
                        <a:rPr lang="en-US" sz="1200" kern="1200" dirty="0">
                          <a:solidFill>
                            <a:schemeClr val="tx1"/>
                          </a:solidFill>
                          <a:effectLst/>
                          <a:latin typeface="+mn-lt"/>
                          <a:ea typeface="+mn-ea"/>
                          <a:cs typeface="+mn-cs"/>
                        </a:rPr>
                        <a:t>Develop a cohesive leadership team working together effectively; developing key leadership and management skills; define &amp; implement </a:t>
                      </a:r>
                      <a:r>
                        <a:rPr lang="en-US" sz="1200" dirty="0">
                          <a:solidFill>
                            <a:schemeClr val="tx1"/>
                          </a:solidFill>
                        </a:rPr>
                        <a:t>people &amp; culture plan</a:t>
                      </a:r>
                      <a:r>
                        <a:rPr lang="en-US" sz="1200" dirty="0"/>
                        <a:t>.</a:t>
                      </a:r>
                      <a:endParaRPr lang="en-US" sz="1200" kern="1200" dirty="0">
                        <a:solidFill>
                          <a:schemeClr val="tx1"/>
                        </a:solidFill>
                        <a:effectLst/>
                        <a:latin typeface="+mn-lt"/>
                        <a:ea typeface="+mn-ea"/>
                        <a:cs typeface="+mn-cs"/>
                      </a:endParaRPr>
                    </a:p>
                  </a:txBody>
                  <a:tcPr marL="68580" marR="68580" marT="0" marB="0" anchor="ctr">
                    <a:lnL w="12700" cap="flat" cmpd="sng" algn="ctr">
                      <a:solidFill>
                        <a:srgbClr val="107082"/>
                      </a:solidFill>
                      <a:prstDash val="solid"/>
                      <a:round/>
                      <a:headEnd type="none" w="med" len="med"/>
                      <a:tailEnd type="none" w="med" len="med"/>
                    </a:lnL>
                    <a:lnR w="12700" cap="flat" cmpd="sng" algn="ctr">
                      <a:solidFill>
                        <a:srgbClr val="107082"/>
                      </a:solidFill>
                      <a:prstDash val="solid"/>
                      <a:round/>
                      <a:headEnd type="none" w="med" len="med"/>
                      <a:tailEnd type="none" w="med" len="med"/>
                    </a:lnR>
                    <a:lnT w="12700" cap="flat" cmpd="sng" algn="ctr">
                      <a:solidFill>
                        <a:srgbClr val="107082"/>
                      </a:solidFill>
                      <a:prstDash val="solid"/>
                      <a:round/>
                      <a:headEnd type="none" w="med" len="med"/>
                      <a:tailEnd type="none" w="med" len="med"/>
                    </a:lnT>
                    <a:lnB w="12700" cap="flat" cmpd="sng" algn="ctr">
                      <a:solidFill>
                        <a:srgbClr val="10708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0040829"/>
                  </a:ext>
                </a:extLst>
              </a:tr>
            </a:tbl>
          </a:graphicData>
        </a:graphic>
      </p:graphicFrame>
    </p:spTree>
    <p:extLst>
      <p:ext uri="{BB962C8B-B14F-4D97-AF65-F5344CB8AC3E}">
        <p14:creationId xmlns:p14="http://schemas.microsoft.com/office/powerpoint/2010/main" val="402311557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IKEA Theme">
  <a:themeElements>
    <a:clrScheme name="Custom 2">
      <a:dk1>
        <a:srgbClr val="000000"/>
      </a:dk1>
      <a:lt1>
        <a:srgbClr val="FFFFFF"/>
      </a:lt1>
      <a:dk2>
        <a:srgbClr val="585958"/>
      </a:dk2>
      <a:lt2>
        <a:srgbClr val="E3E4E2"/>
      </a:lt2>
      <a:accent1>
        <a:srgbClr val="005A9B"/>
      </a:accent1>
      <a:accent2>
        <a:srgbClr val="FFE512"/>
      </a:accent2>
      <a:accent3>
        <a:srgbClr val="DA3D2A"/>
      </a:accent3>
      <a:accent4>
        <a:srgbClr val="84BE41"/>
      </a:accent4>
      <a:accent5>
        <a:srgbClr val="BFC0BE"/>
      </a:accent5>
      <a:accent6>
        <a:srgbClr val="898A89"/>
      </a:accent6>
      <a:hlink>
        <a:srgbClr val="005B9C"/>
      </a:hlink>
      <a:folHlink>
        <a:srgbClr val="002F54"/>
      </a:folHlink>
    </a:clrScheme>
    <a:fontScheme name="IKEA">
      <a:majorFont>
        <a:latin typeface="Noto IKEA Latin"/>
        <a:ea typeface=""/>
        <a:cs typeface=""/>
      </a:majorFont>
      <a:minorFont>
        <a:latin typeface="Noto IKEA Lati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8A37C23C-9AFB-6A40-8080-4F311610A317}" vid="{3BBF0185-4D59-BA4F-A857-DFF77915D059}"/>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16f1a542-1a55-4628-9938-4c56e54f8a93">
      <UserInfo>
        <DisplayName>Johanna Donner</DisplayName>
        <AccountId>167</AccountId>
        <AccountType/>
      </UserInfo>
    </SharedWithUsers>
    <lcf76f155ced4ddcb4097134ff3c332f xmlns="46cc895e-b0e2-4432-a5db-82571bba591b">
      <Terms xmlns="http://schemas.microsoft.com/office/infopath/2007/PartnerControls"/>
    </lcf76f155ced4ddcb4097134ff3c332f>
    <TaxCatchAll xmlns="16f1a542-1a55-4628-9938-4c56e54f8a93" xsi:nil="true"/>
    <MediaLengthInSeconds xmlns="46cc895e-b0e2-4432-a5db-82571bba591b" xsi:nil="true"/>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398D54319C68548A69748F7B51A479A" ma:contentTypeVersion="17" ma:contentTypeDescription="Create a new document." ma:contentTypeScope="" ma:versionID="f879012ca4fb2c2681d49ad3df147b4c">
  <xsd:schema xmlns:xsd="http://www.w3.org/2001/XMLSchema" xmlns:xs="http://www.w3.org/2001/XMLSchema" xmlns:p="http://schemas.microsoft.com/office/2006/metadata/properties" xmlns:ns1="http://schemas.microsoft.com/sharepoint/v3" xmlns:ns2="46cc895e-b0e2-4432-a5db-82571bba591b" xmlns:ns3="16f1a542-1a55-4628-9938-4c56e54f8a93" targetNamespace="http://schemas.microsoft.com/office/2006/metadata/properties" ma:root="true" ma:fieldsID="b59e8adcc3a3ab2a5512e9f3c7f24da1" ns1:_="" ns2:_="" ns3:_="">
    <xsd:import namespace="http://schemas.microsoft.com/sharepoint/v3"/>
    <xsd:import namespace="46cc895e-b0e2-4432-a5db-82571bba591b"/>
    <xsd:import namespace="16f1a542-1a55-4628-9938-4c56e54f8a93"/>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Location" minOccurs="0"/>
                <xsd:element ref="ns3:SharedWithUsers" minOccurs="0"/>
                <xsd:element ref="ns3:SharedWithDetails" minOccurs="0"/>
                <xsd:element ref="ns2:MediaServiceObjectDetectorVersions" minOccurs="0"/>
                <xsd:element ref="ns2:MediaServiceSearchPropertie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3" nillable="true" ma:displayName="Unified Compliance Policy Properties" ma:hidden="true" ma:internalName="_ip_UnifiedCompliancePolicyProperties">
      <xsd:simpleType>
        <xsd:restriction base="dms:Note"/>
      </xsd:simpleType>
    </xsd:element>
    <xsd:element name="_ip_UnifiedCompliancePolicyUIAction" ma:index="24"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6cc895e-b0e2-4432-a5db-82571bba591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0f74b9ce-e249-4914-9420-12ff0f463e82"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Location" ma:index="18" nillable="true" ma:displayName="Location" ma:internalName="MediaServiceLocation" ma:readOnly="true">
      <xsd:simpleType>
        <xsd:restriction base="dms:Text"/>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f1a542-1a55-4628-9938-4c56e54f8a93"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d04cb6a8-6af5-4c7c-a3e7-3324a9c9626f}" ma:internalName="TaxCatchAll" ma:showField="CatchAllData" ma:web="16f1a542-1a55-4628-9938-4c56e54f8a93">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B7077C3-9D94-437F-A9D3-9351699E2A13}">
  <ds:schemaRefs>
    <ds:schemaRef ds:uri="http://schemas.microsoft.com/office/2006/metadata/properties"/>
    <ds:schemaRef ds:uri="http://purl.org/dc/elements/1.1/"/>
    <ds:schemaRef ds:uri="http://schemas.microsoft.com/office/infopath/2007/PartnerControls"/>
    <ds:schemaRef ds:uri="http://purl.org/dc/terms/"/>
    <ds:schemaRef ds:uri="46cc895e-b0e2-4432-a5db-82571bba591b"/>
    <ds:schemaRef ds:uri="http://purl.org/dc/dcmitype/"/>
    <ds:schemaRef ds:uri="16f1a542-1a55-4628-9938-4c56e54f8a93"/>
    <ds:schemaRef ds:uri="http://schemas.microsoft.com/office/2006/documentManagement/types"/>
    <ds:schemaRef ds:uri="http://schemas.openxmlformats.org/package/2006/metadata/core-properties"/>
    <ds:schemaRef ds:uri="http://www.w3.org/XML/1998/namespace"/>
    <ds:schemaRef ds:uri="http://schemas.microsoft.com/sharepoint/v3"/>
  </ds:schemaRefs>
</ds:datastoreItem>
</file>

<file path=customXml/itemProps2.xml><?xml version="1.0" encoding="utf-8"?>
<ds:datastoreItem xmlns:ds="http://schemas.openxmlformats.org/officeDocument/2006/customXml" ds:itemID="{AFB869E8-B5DA-4D60-B3E1-DE638023E94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6cc895e-b0e2-4432-a5db-82571bba591b"/>
    <ds:schemaRef ds:uri="16f1a542-1a55-4628-9938-4c56e54f8a9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3DDC559-1BB6-4649-B048-6898475C3D8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4728</TotalTime>
  <Words>1674</Words>
  <Application>Microsoft Office PowerPoint</Application>
  <PresentationFormat>Bredbild</PresentationFormat>
  <Paragraphs>181</Paragraphs>
  <Slides>10</Slides>
  <Notes>10</Notes>
  <HiddenSlides>0</HiddenSlides>
  <MMClips>0</MMClips>
  <ScaleCrop>false</ScaleCrop>
  <HeadingPairs>
    <vt:vector size="8" baseType="variant">
      <vt:variant>
        <vt:lpstr>Använt teckensnitt</vt:lpstr>
      </vt:variant>
      <vt:variant>
        <vt:i4>6</vt:i4>
      </vt:variant>
      <vt:variant>
        <vt:lpstr>Tema</vt:lpstr>
      </vt:variant>
      <vt:variant>
        <vt:i4>2</vt:i4>
      </vt:variant>
      <vt:variant>
        <vt:lpstr>Serverprogram för OLE-inbäddning</vt:lpstr>
      </vt:variant>
      <vt:variant>
        <vt:i4>1</vt:i4>
      </vt:variant>
      <vt:variant>
        <vt:lpstr>Bildrubriker</vt:lpstr>
      </vt:variant>
      <vt:variant>
        <vt:i4>10</vt:i4>
      </vt:variant>
    </vt:vector>
  </HeadingPairs>
  <TitlesOfParts>
    <vt:vector size="19" baseType="lpstr">
      <vt:lpstr>Calibri</vt:lpstr>
      <vt:lpstr>Noto IKEA Latin</vt:lpstr>
      <vt:lpstr>Gill Sans MT</vt:lpstr>
      <vt:lpstr>Arial</vt:lpstr>
      <vt:lpstr>Noto IKEA Latin Regular</vt:lpstr>
      <vt:lpstr>Arial </vt:lpstr>
      <vt:lpstr>IKEA Theme</vt:lpstr>
      <vt:lpstr>Custom Design</vt:lpstr>
      <vt:lpstr>think-cell Slide</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Ingka Investments</dc:creator>
  <cp:lastModifiedBy>Per Berggren</cp:lastModifiedBy>
  <cp:revision>15</cp:revision>
  <dcterms:created xsi:type="dcterms:W3CDTF">2021-02-25T12:22:21Z</dcterms:created>
  <dcterms:modified xsi:type="dcterms:W3CDTF">2024-03-06T15:34:03Z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0x010100A398D54319C68548A69748F7B51A479A</vt:lpwstr>
  </property>
  <property fmtid="{D5CDD505-2E9C-101B-9397-08002B2CF9AE}" pid="3" name="MediaServiceImageTags">
    <vt:lpwstr/>
  </property>
  <property fmtid="{D5CDD505-2E9C-101B-9397-08002B2CF9AE}" pid="4" name="ComplianceAssetId">
    <vt:lpwstr/>
  </property>
  <property fmtid="{D5CDD505-2E9C-101B-9397-08002B2CF9AE}" pid="5" name="_ExtendedDescription">
    <vt:lpwstr/>
  </property>
  <property fmtid="{D5CDD505-2E9C-101B-9397-08002B2CF9AE}" pid="6" name="TriggerFlowInfo">
    <vt:lpwstr/>
  </property>
</Properties>
</file>